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349" r:id="rId4"/>
    <p:sldId id="262" r:id="rId5"/>
    <p:sldId id="264" r:id="rId6"/>
    <p:sldId id="266" r:id="rId7"/>
    <p:sldId id="267" r:id="rId8"/>
    <p:sldId id="338" r:id="rId9"/>
    <p:sldId id="339" r:id="rId10"/>
    <p:sldId id="270" r:id="rId11"/>
    <p:sldId id="271" r:id="rId12"/>
    <p:sldId id="317" r:id="rId13"/>
    <p:sldId id="340" r:id="rId14"/>
    <p:sldId id="345" r:id="rId15"/>
    <p:sldId id="282" r:id="rId16"/>
    <p:sldId id="332" r:id="rId17"/>
    <p:sldId id="329" r:id="rId18"/>
    <p:sldId id="296" r:id="rId19"/>
    <p:sldId id="286" r:id="rId20"/>
    <p:sldId id="346" r:id="rId21"/>
    <p:sldId id="293" r:id="rId22"/>
    <p:sldId id="294" r:id="rId23"/>
    <p:sldId id="33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C272B"/>
    <a:srgbClr val="E62129"/>
    <a:srgbClr val="50585D"/>
    <a:srgbClr val="535B60"/>
    <a:srgbClr val="CDCDCD"/>
    <a:srgbClr val="FFFFFF"/>
    <a:srgbClr val="D6DCE5"/>
    <a:srgbClr val="D0CECE"/>
    <a:srgbClr val="DE151E"/>
    <a:srgbClr val="F98B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456" y="96"/>
      </p:cViewPr>
      <p:guideLst>
        <p:guide orient="horz" pos="2160"/>
        <p:guide pos="388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D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0B5FD-5217-4910-BD13-3AECFF164E36}" type="datetimeFigureOut">
              <a:rPr lang="en-ID" smtClean="0"/>
              <a:t>21/07/2026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69DB7-20C8-466D-8A54-851DFDFF4803}" type="slidenum">
              <a:rPr lang="en-ID" smtClean="0"/>
              <a:t>‹#›</a:t>
            </a:fld>
            <a:endParaRPr lang="en-ID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5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" Type="http://schemas.openxmlformats.org/officeDocument/2006/relationships/image" Target="../media/image27.png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19" Type="http://schemas.openxmlformats.org/officeDocument/2006/relationships/image" Target="../media/image44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3" Type="http://schemas.openxmlformats.org/officeDocument/2006/relationships/image" Target="../media/image80.GIF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GIF"/><Relationship Id="rId5" Type="http://schemas.openxmlformats.org/officeDocument/2006/relationships/image" Target="../media/image82.GIF"/><Relationship Id="rId10" Type="http://schemas.openxmlformats.org/officeDocument/2006/relationships/image" Target="../media/image87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5" Type="http://schemas.openxmlformats.org/officeDocument/2006/relationships/image" Target="../media/image95.png"/><Relationship Id="rId10" Type="http://schemas.openxmlformats.org/officeDocument/2006/relationships/image" Target="../media/image100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13" Type="http://schemas.openxmlformats.org/officeDocument/2006/relationships/image" Target="../media/image113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12" Type="http://schemas.openxmlformats.org/officeDocument/2006/relationships/image" Target="../media/image112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6.png"/><Relationship Id="rId11" Type="http://schemas.openxmlformats.org/officeDocument/2006/relationships/image" Target="../media/image111.png"/><Relationship Id="rId5" Type="http://schemas.openxmlformats.org/officeDocument/2006/relationships/image" Target="../media/image105.png"/><Relationship Id="rId10" Type="http://schemas.openxmlformats.org/officeDocument/2006/relationships/image" Target="../media/image110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Relationship Id="rId14" Type="http://schemas.openxmlformats.org/officeDocument/2006/relationships/image" Target="../media/image1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13" Type="http://schemas.openxmlformats.org/officeDocument/2006/relationships/image" Target="../media/image125.png"/><Relationship Id="rId3" Type="http://schemas.openxmlformats.org/officeDocument/2006/relationships/image" Target="../media/image116.png"/><Relationship Id="rId7" Type="http://schemas.openxmlformats.org/officeDocument/2006/relationships/image" Target="../media/image101.png"/><Relationship Id="rId12" Type="http://schemas.openxmlformats.org/officeDocument/2006/relationships/image" Target="../media/image124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11" Type="http://schemas.openxmlformats.org/officeDocument/2006/relationships/image" Target="../media/image123.png"/><Relationship Id="rId5" Type="http://schemas.openxmlformats.org/officeDocument/2006/relationships/image" Target="../media/image118.png"/><Relationship Id="rId10" Type="http://schemas.openxmlformats.org/officeDocument/2006/relationships/image" Target="../media/image122.png"/><Relationship Id="rId4" Type="http://schemas.openxmlformats.org/officeDocument/2006/relationships/image" Target="../media/image117.png"/><Relationship Id="rId9" Type="http://schemas.openxmlformats.org/officeDocument/2006/relationships/image" Target="../media/image12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3" Type="http://schemas.openxmlformats.org/officeDocument/2006/relationships/image" Target="../media/image127.png"/><Relationship Id="rId7" Type="http://schemas.openxmlformats.org/officeDocument/2006/relationships/image" Target="../media/image131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Relationship Id="rId9" Type="http://schemas.openxmlformats.org/officeDocument/2006/relationships/image" Target="../media/image13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image" Target="../media/image145.png"/><Relationship Id="rId3" Type="http://schemas.openxmlformats.org/officeDocument/2006/relationships/image" Target="../media/image135.png"/><Relationship Id="rId7" Type="http://schemas.openxmlformats.org/officeDocument/2006/relationships/image" Target="../media/image139.png"/><Relationship Id="rId12" Type="http://schemas.openxmlformats.org/officeDocument/2006/relationships/image" Target="../media/image144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png"/><Relationship Id="rId11" Type="http://schemas.openxmlformats.org/officeDocument/2006/relationships/image" Target="../media/image143.png"/><Relationship Id="rId5" Type="http://schemas.openxmlformats.org/officeDocument/2006/relationships/image" Target="../media/image137.png"/><Relationship Id="rId10" Type="http://schemas.openxmlformats.org/officeDocument/2006/relationships/image" Target="../media/image142.png"/><Relationship Id="rId4" Type="http://schemas.openxmlformats.org/officeDocument/2006/relationships/image" Target="../media/image136.png"/><Relationship Id="rId9" Type="http://schemas.openxmlformats.org/officeDocument/2006/relationships/image" Target="../media/image14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png"/><Relationship Id="rId3" Type="http://schemas.openxmlformats.org/officeDocument/2006/relationships/image" Target="../media/image147.png"/><Relationship Id="rId7" Type="http://schemas.openxmlformats.org/officeDocument/2006/relationships/image" Target="../media/image151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5" Type="http://schemas.openxmlformats.org/officeDocument/2006/relationships/image" Target="../media/image149.png"/><Relationship Id="rId10" Type="http://schemas.openxmlformats.org/officeDocument/2006/relationships/image" Target="../media/image154.png"/><Relationship Id="rId4" Type="http://schemas.openxmlformats.org/officeDocument/2006/relationships/image" Target="../media/image148.png"/><Relationship Id="rId9" Type="http://schemas.openxmlformats.org/officeDocument/2006/relationships/image" Target="../media/image15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7" Type="http://schemas.openxmlformats.org/officeDocument/2006/relationships/image" Target="../media/image160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9.png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4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63.png"/><Relationship Id="rId5" Type="http://schemas.openxmlformats.org/officeDocument/2006/relationships/image" Target="../media/image162.png"/><Relationship Id="rId4" Type="http://schemas.openxmlformats.org/officeDocument/2006/relationships/image" Target="../media/image161.png"/><Relationship Id="rId9" Type="http://schemas.openxmlformats.org/officeDocument/2006/relationships/image" Target="../media/image16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0.png"/><Relationship Id="rId4" Type="http://schemas.openxmlformats.org/officeDocument/2006/relationships/image" Target="../media/image16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3" Type="http://schemas.openxmlformats.org/officeDocument/2006/relationships/image" Target="../media/image171.png"/><Relationship Id="rId7" Type="http://schemas.openxmlformats.org/officeDocument/2006/relationships/image" Target="../media/image175.pn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173.png"/><Relationship Id="rId4" Type="http://schemas.openxmlformats.org/officeDocument/2006/relationships/image" Target="../media/image17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esehatan_A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9" name="Freeform: Shape 28"/>
          <p:cNvSpPr/>
          <p:nvPr/>
        </p:nvSpPr>
        <p:spPr>
          <a:xfrm>
            <a:off x="0" y="2914933"/>
            <a:ext cx="10033000" cy="1436546"/>
          </a:xfrm>
          <a:custGeom>
            <a:avLst/>
            <a:gdLst/>
            <a:ahLst/>
            <a:cxnLst/>
            <a:rect l="l" t="t" r="r" b="b"/>
            <a:pathLst>
              <a:path w="9842500" h="1409269">
                <a:moveTo>
                  <a:pt x="5030231" y="1193964"/>
                </a:moveTo>
                <a:lnTo>
                  <a:pt x="5075694" y="1193964"/>
                </a:lnTo>
                <a:lnTo>
                  <a:pt x="5075694" y="1215814"/>
                </a:lnTo>
                <a:cubicBezTo>
                  <a:pt x="5071935" y="1225447"/>
                  <a:pt x="5065767" y="1232731"/>
                  <a:pt x="5057192" y="1237665"/>
                </a:cubicBezTo>
                <a:cubicBezTo>
                  <a:pt x="5048616" y="1242599"/>
                  <a:pt x="5038924" y="1245066"/>
                  <a:pt x="5028117" y="1245066"/>
                </a:cubicBezTo>
                <a:cubicBezTo>
                  <a:pt x="5016839" y="1245066"/>
                  <a:pt x="5008028" y="1242716"/>
                  <a:pt x="5001685" y="1238017"/>
                </a:cubicBezTo>
                <a:cubicBezTo>
                  <a:pt x="4995341" y="1233318"/>
                  <a:pt x="4992169" y="1226974"/>
                  <a:pt x="4992169" y="1218986"/>
                </a:cubicBezTo>
                <a:cubicBezTo>
                  <a:pt x="4992169" y="1211938"/>
                  <a:pt x="4994754" y="1206005"/>
                  <a:pt x="4999923" y="1201189"/>
                </a:cubicBezTo>
                <a:cubicBezTo>
                  <a:pt x="5005091" y="1196372"/>
                  <a:pt x="5015194" y="1193964"/>
                  <a:pt x="5030231" y="1193964"/>
                </a:cubicBezTo>
                <a:close/>
                <a:moveTo>
                  <a:pt x="4820681" y="1193964"/>
                </a:moveTo>
                <a:lnTo>
                  <a:pt x="4866144" y="1193964"/>
                </a:lnTo>
                <a:lnTo>
                  <a:pt x="4866144" y="1215814"/>
                </a:lnTo>
                <a:cubicBezTo>
                  <a:pt x="4862385" y="1225447"/>
                  <a:pt x="4856217" y="1232731"/>
                  <a:pt x="4847642" y="1237665"/>
                </a:cubicBezTo>
                <a:cubicBezTo>
                  <a:pt x="4839066" y="1242599"/>
                  <a:pt x="4829374" y="1245066"/>
                  <a:pt x="4818567" y="1245066"/>
                </a:cubicBezTo>
                <a:cubicBezTo>
                  <a:pt x="4807289" y="1245066"/>
                  <a:pt x="4798478" y="1242716"/>
                  <a:pt x="4792135" y="1238017"/>
                </a:cubicBezTo>
                <a:cubicBezTo>
                  <a:pt x="4785791" y="1233318"/>
                  <a:pt x="4782619" y="1226974"/>
                  <a:pt x="4782619" y="1218986"/>
                </a:cubicBezTo>
                <a:cubicBezTo>
                  <a:pt x="4782619" y="1211938"/>
                  <a:pt x="4785204" y="1206005"/>
                  <a:pt x="4790372" y="1201189"/>
                </a:cubicBezTo>
                <a:cubicBezTo>
                  <a:pt x="4795541" y="1196372"/>
                  <a:pt x="4805644" y="1193964"/>
                  <a:pt x="4820681" y="1193964"/>
                </a:cubicBezTo>
                <a:close/>
                <a:moveTo>
                  <a:pt x="3849131" y="1193964"/>
                </a:moveTo>
                <a:lnTo>
                  <a:pt x="3894594" y="1193964"/>
                </a:lnTo>
                <a:lnTo>
                  <a:pt x="3894594" y="1215814"/>
                </a:lnTo>
                <a:cubicBezTo>
                  <a:pt x="3890835" y="1225447"/>
                  <a:pt x="3884667" y="1232731"/>
                  <a:pt x="3876092" y="1237665"/>
                </a:cubicBezTo>
                <a:cubicBezTo>
                  <a:pt x="3867516" y="1242599"/>
                  <a:pt x="3857824" y="1245066"/>
                  <a:pt x="3847017" y="1245066"/>
                </a:cubicBezTo>
                <a:cubicBezTo>
                  <a:pt x="3835739" y="1245066"/>
                  <a:pt x="3826928" y="1242716"/>
                  <a:pt x="3820585" y="1238017"/>
                </a:cubicBezTo>
                <a:cubicBezTo>
                  <a:pt x="3814241" y="1233318"/>
                  <a:pt x="3811069" y="1226974"/>
                  <a:pt x="3811069" y="1218986"/>
                </a:cubicBezTo>
                <a:cubicBezTo>
                  <a:pt x="3811069" y="1211938"/>
                  <a:pt x="3813654" y="1206005"/>
                  <a:pt x="3818823" y="1201189"/>
                </a:cubicBezTo>
                <a:cubicBezTo>
                  <a:pt x="3823992" y="1196372"/>
                  <a:pt x="3834095" y="1193964"/>
                  <a:pt x="3849131" y="1193964"/>
                </a:cubicBezTo>
                <a:close/>
                <a:moveTo>
                  <a:pt x="1944131" y="1193964"/>
                </a:moveTo>
                <a:lnTo>
                  <a:pt x="1989594" y="1193964"/>
                </a:lnTo>
                <a:lnTo>
                  <a:pt x="1989594" y="1215814"/>
                </a:lnTo>
                <a:cubicBezTo>
                  <a:pt x="1985835" y="1225447"/>
                  <a:pt x="1979668" y="1232731"/>
                  <a:pt x="1971092" y="1237665"/>
                </a:cubicBezTo>
                <a:cubicBezTo>
                  <a:pt x="1962516" y="1242599"/>
                  <a:pt x="1952825" y="1245066"/>
                  <a:pt x="1942017" y="1245066"/>
                </a:cubicBezTo>
                <a:cubicBezTo>
                  <a:pt x="1930739" y="1245066"/>
                  <a:pt x="1921928" y="1242716"/>
                  <a:pt x="1915585" y="1238017"/>
                </a:cubicBezTo>
                <a:cubicBezTo>
                  <a:pt x="1909241" y="1233318"/>
                  <a:pt x="1906069" y="1226974"/>
                  <a:pt x="1906069" y="1218986"/>
                </a:cubicBezTo>
                <a:cubicBezTo>
                  <a:pt x="1906069" y="1211938"/>
                  <a:pt x="1908654" y="1206005"/>
                  <a:pt x="1913823" y="1201189"/>
                </a:cubicBezTo>
                <a:cubicBezTo>
                  <a:pt x="1918992" y="1196372"/>
                  <a:pt x="1929094" y="1193964"/>
                  <a:pt x="1944131" y="1193964"/>
                </a:cubicBezTo>
                <a:close/>
                <a:moveTo>
                  <a:pt x="1582181" y="1193964"/>
                </a:moveTo>
                <a:lnTo>
                  <a:pt x="1627644" y="1193964"/>
                </a:lnTo>
                <a:lnTo>
                  <a:pt x="1627644" y="1215814"/>
                </a:lnTo>
                <a:cubicBezTo>
                  <a:pt x="1623885" y="1225447"/>
                  <a:pt x="1617717" y="1232731"/>
                  <a:pt x="1609142" y="1237665"/>
                </a:cubicBezTo>
                <a:cubicBezTo>
                  <a:pt x="1600566" y="1242599"/>
                  <a:pt x="1590874" y="1245066"/>
                  <a:pt x="1580066" y="1245066"/>
                </a:cubicBezTo>
                <a:cubicBezTo>
                  <a:pt x="1568789" y="1245066"/>
                  <a:pt x="1559978" y="1242716"/>
                  <a:pt x="1553635" y="1238017"/>
                </a:cubicBezTo>
                <a:cubicBezTo>
                  <a:pt x="1547291" y="1233318"/>
                  <a:pt x="1544119" y="1226974"/>
                  <a:pt x="1544119" y="1218986"/>
                </a:cubicBezTo>
                <a:cubicBezTo>
                  <a:pt x="1544119" y="1211938"/>
                  <a:pt x="1546704" y="1206005"/>
                  <a:pt x="1551873" y="1201189"/>
                </a:cubicBezTo>
                <a:cubicBezTo>
                  <a:pt x="1557042" y="1196372"/>
                  <a:pt x="1567145" y="1193964"/>
                  <a:pt x="1582181" y="1193964"/>
                </a:cubicBezTo>
                <a:close/>
                <a:moveTo>
                  <a:pt x="2514662" y="1161231"/>
                </a:moveTo>
                <a:lnTo>
                  <a:pt x="2579331" y="1223313"/>
                </a:lnTo>
                <a:lnTo>
                  <a:pt x="2567261" y="1232202"/>
                </a:lnTo>
                <a:cubicBezTo>
                  <a:pt x="2554926" y="1238898"/>
                  <a:pt x="2541241" y="1242246"/>
                  <a:pt x="2526204" y="1242246"/>
                </a:cubicBezTo>
                <a:cubicBezTo>
                  <a:pt x="2516101" y="1242246"/>
                  <a:pt x="2507291" y="1240778"/>
                  <a:pt x="2499772" y="1237841"/>
                </a:cubicBezTo>
                <a:cubicBezTo>
                  <a:pt x="2492254" y="1234904"/>
                  <a:pt x="2486439" y="1230851"/>
                  <a:pt x="2482327" y="1225682"/>
                </a:cubicBezTo>
                <a:cubicBezTo>
                  <a:pt x="2478215" y="1220513"/>
                  <a:pt x="2476159" y="1214522"/>
                  <a:pt x="2476159" y="1207708"/>
                </a:cubicBezTo>
                <a:cubicBezTo>
                  <a:pt x="2476159" y="1200895"/>
                  <a:pt x="2477804" y="1194669"/>
                  <a:pt x="2481094" y="1189030"/>
                </a:cubicBezTo>
                <a:cubicBezTo>
                  <a:pt x="2484383" y="1183391"/>
                  <a:pt x="2489787" y="1177752"/>
                  <a:pt x="2497305" y="1172114"/>
                </a:cubicBezTo>
                <a:cubicBezTo>
                  <a:pt x="2501064" y="1169294"/>
                  <a:pt x="2505499" y="1166387"/>
                  <a:pt x="2510609" y="1163391"/>
                </a:cubicBezTo>
                <a:close/>
                <a:moveTo>
                  <a:pt x="4462950" y="1119602"/>
                </a:moveTo>
                <a:cubicBezTo>
                  <a:pt x="4473523" y="1119602"/>
                  <a:pt x="4482863" y="1121952"/>
                  <a:pt x="4490968" y="1126651"/>
                </a:cubicBezTo>
                <a:cubicBezTo>
                  <a:pt x="4499074" y="1131350"/>
                  <a:pt x="4505477" y="1137811"/>
                  <a:pt x="4510176" y="1146034"/>
                </a:cubicBezTo>
                <a:cubicBezTo>
                  <a:pt x="4512525" y="1150146"/>
                  <a:pt x="4514258" y="1154580"/>
                  <a:pt x="4515374" y="1159338"/>
                </a:cubicBezTo>
                <a:lnTo>
                  <a:pt x="4515971" y="1165417"/>
                </a:lnTo>
                <a:lnTo>
                  <a:pt x="4409787" y="1165417"/>
                </a:lnTo>
                <a:lnTo>
                  <a:pt x="4410395" y="1159823"/>
                </a:lnTo>
                <a:cubicBezTo>
                  <a:pt x="4411541" y="1154918"/>
                  <a:pt x="4413258" y="1150381"/>
                  <a:pt x="4415549" y="1146210"/>
                </a:cubicBezTo>
                <a:cubicBezTo>
                  <a:pt x="4420131" y="1137870"/>
                  <a:pt x="4426474" y="1131350"/>
                  <a:pt x="4434580" y="1126651"/>
                </a:cubicBezTo>
                <a:cubicBezTo>
                  <a:pt x="4442686" y="1121952"/>
                  <a:pt x="4452143" y="1119602"/>
                  <a:pt x="4462950" y="1119602"/>
                </a:cubicBezTo>
                <a:close/>
                <a:moveTo>
                  <a:pt x="3539026" y="1119602"/>
                </a:moveTo>
                <a:cubicBezTo>
                  <a:pt x="3549599" y="1119602"/>
                  <a:pt x="3558938" y="1121952"/>
                  <a:pt x="3567044" y="1126651"/>
                </a:cubicBezTo>
                <a:cubicBezTo>
                  <a:pt x="3575149" y="1131350"/>
                  <a:pt x="3581552" y="1137811"/>
                  <a:pt x="3586250" y="1146034"/>
                </a:cubicBezTo>
                <a:cubicBezTo>
                  <a:pt x="3588600" y="1150146"/>
                  <a:pt x="3590333" y="1154580"/>
                  <a:pt x="3591449" y="1159338"/>
                </a:cubicBezTo>
                <a:lnTo>
                  <a:pt x="3592047" y="1165417"/>
                </a:lnTo>
                <a:lnTo>
                  <a:pt x="3485862" y="1165417"/>
                </a:lnTo>
                <a:lnTo>
                  <a:pt x="3486470" y="1159823"/>
                </a:lnTo>
                <a:cubicBezTo>
                  <a:pt x="3487616" y="1154918"/>
                  <a:pt x="3489334" y="1150381"/>
                  <a:pt x="3491625" y="1146210"/>
                </a:cubicBezTo>
                <a:cubicBezTo>
                  <a:pt x="3496206" y="1137870"/>
                  <a:pt x="3502550" y="1131350"/>
                  <a:pt x="3510656" y="1126651"/>
                </a:cubicBezTo>
                <a:cubicBezTo>
                  <a:pt x="3518762" y="1121952"/>
                  <a:pt x="3528218" y="1119602"/>
                  <a:pt x="3539026" y="1119602"/>
                </a:cubicBezTo>
                <a:close/>
                <a:moveTo>
                  <a:pt x="3138976" y="1119602"/>
                </a:moveTo>
                <a:cubicBezTo>
                  <a:pt x="3149548" y="1119602"/>
                  <a:pt x="3158888" y="1121952"/>
                  <a:pt x="3166994" y="1126651"/>
                </a:cubicBezTo>
                <a:cubicBezTo>
                  <a:pt x="3175099" y="1131350"/>
                  <a:pt x="3181502" y="1137811"/>
                  <a:pt x="3186201" y="1146034"/>
                </a:cubicBezTo>
                <a:cubicBezTo>
                  <a:pt x="3188550" y="1150146"/>
                  <a:pt x="3190283" y="1154580"/>
                  <a:pt x="3191399" y="1159338"/>
                </a:cubicBezTo>
                <a:lnTo>
                  <a:pt x="3191996" y="1165417"/>
                </a:lnTo>
                <a:lnTo>
                  <a:pt x="3085813" y="1165417"/>
                </a:lnTo>
                <a:lnTo>
                  <a:pt x="3086420" y="1159823"/>
                </a:lnTo>
                <a:cubicBezTo>
                  <a:pt x="3087566" y="1154918"/>
                  <a:pt x="3089284" y="1150381"/>
                  <a:pt x="3091575" y="1146210"/>
                </a:cubicBezTo>
                <a:cubicBezTo>
                  <a:pt x="3096156" y="1137870"/>
                  <a:pt x="3102500" y="1131350"/>
                  <a:pt x="3110605" y="1126651"/>
                </a:cubicBezTo>
                <a:cubicBezTo>
                  <a:pt x="3118712" y="1121952"/>
                  <a:pt x="3128168" y="1119602"/>
                  <a:pt x="3138976" y="1119602"/>
                </a:cubicBezTo>
                <a:close/>
                <a:moveTo>
                  <a:pt x="1138726" y="1119602"/>
                </a:moveTo>
                <a:cubicBezTo>
                  <a:pt x="1149299" y="1119602"/>
                  <a:pt x="1158638" y="1121952"/>
                  <a:pt x="1166744" y="1126651"/>
                </a:cubicBezTo>
                <a:cubicBezTo>
                  <a:pt x="1174849" y="1131350"/>
                  <a:pt x="1181252" y="1137811"/>
                  <a:pt x="1185951" y="1146034"/>
                </a:cubicBezTo>
                <a:cubicBezTo>
                  <a:pt x="1188300" y="1150146"/>
                  <a:pt x="1190033" y="1154580"/>
                  <a:pt x="1191149" y="1159338"/>
                </a:cubicBezTo>
                <a:lnTo>
                  <a:pt x="1191746" y="1165417"/>
                </a:lnTo>
                <a:lnTo>
                  <a:pt x="1085563" y="1165417"/>
                </a:lnTo>
                <a:lnTo>
                  <a:pt x="1086170" y="1159823"/>
                </a:lnTo>
                <a:cubicBezTo>
                  <a:pt x="1087316" y="1154918"/>
                  <a:pt x="1089034" y="1150381"/>
                  <a:pt x="1091324" y="1146210"/>
                </a:cubicBezTo>
                <a:cubicBezTo>
                  <a:pt x="1095906" y="1137870"/>
                  <a:pt x="1102250" y="1131350"/>
                  <a:pt x="1110356" y="1126651"/>
                </a:cubicBezTo>
                <a:cubicBezTo>
                  <a:pt x="1118461" y="1121952"/>
                  <a:pt x="1127918" y="1119602"/>
                  <a:pt x="1138726" y="1119602"/>
                </a:cubicBezTo>
                <a:close/>
                <a:moveTo>
                  <a:pt x="738676" y="1119602"/>
                </a:moveTo>
                <a:cubicBezTo>
                  <a:pt x="749249" y="1119602"/>
                  <a:pt x="758588" y="1121952"/>
                  <a:pt x="766694" y="1126651"/>
                </a:cubicBezTo>
                <a:cubicBezTo>
                  <a:pt x="774799" y="1131350"/>
                  <a:pt x="781202" y="1137811"/>
                  <a:pt x="785901" y="1146034"/>
                </a:cubicBezTo>
                <a:cubicBezTo>
                  <a:pt x="788250" y="1150146"/>
                  <a:pt x="789983" y="1154580"/>
                  <a:pt x="791099" y="1159338"/>
                </a:cubicBezTo>
                <a:lnTo>
                  <a:pt x="791696" y="1165417"/>
                </a:lnTo>
                <a:lnTo>
                  <a:pt x="685513" y="1165417"/>
                </a:lnTo>
                <a:lnTo>
                  <a:pt x="686120" y="1159823"/>
                </a:lnTo>
                <a:cubicBezTo>
                  <a:pt x="687266" y="1154918"/>
                  <a:pt x="688984" y="1150381"/>
                  <a:pt x="691274" y="1146210"/>
                </a:cubicBezTo>
                <a:cubicBezTo>
                  <a:pt x="695856" y="1137870"/>
                  <a:pt x="702200" y="1131350"/>
                  <a:pt x="710306" y="1126651"/>
                </a:cubicBezTo>
                <a:cubicBezTo>
                  <a:pt x="718411" y="1121952"/>
                  <a:pt x="727868" y="1119602"/>
                  <a:pt x="738676" y="1119602"/>
                </a:cubicBezTo>
                <a:close/>
                <a:moveTo>
                  <a:pt x="3678453" y="1086474"/>
                </a:moveTo>
                <a:lnTo>
                  <a:pt x="3678453" y="1279251"/>
                </a:lnTo>
                <a:cubicBezTo>
                  <a:pt x="3678453" y="1289119"/>
                  <a:pt x="3676221" y="1296578"/>
                  <a:pt x="3671757" y="1301630"/>
                </a:cubicBezTo>
                <a:cubicBezTo>
                  <a:pt x="3667293" y="1306681"/>
                  <a:pt x="3661066" y="1309207"/>
                  <a:pt x="3653078" y="1309207"/>
                </a:cubicBezTo>
                <a:cubicBezTo>
                  <a:pt x="3642740" y="1309207"/>
                  <a:pt x="3634164" y="1306740"/>
                  <a:pt x="3627351" y="1301806"/>
                </a:cubicBezTo>
                <a:lnTo>
                  <a:pt x="3614664" y="1334581"/>
                </a:lnTo>
                <a:cubicBezTo>
                  <a:pt x="3619833" y="1338341"/>
                  <a:pt x="3626118" y="1341101"/>
                  <a:pt x="3633519" y="1342863"/>
                </a:cubicBezTo>
                <a:cubicBezTo>
                  <a:pt x="3640920" y="1344626"/>
                  <a:pt x="3648732" y="1345507"/>
                  <a:pt x="3656955" y="1345507"/>
                </a:cubicBezTo>
                <a:cubicBezTo>
                  <a:pt x="3677865" y="1345507"/>
                  <a:pt x="3694018" y="1339457"/>
                  <a:pt x="3705413" y="1327357"/>
                </a:cubicBezTo>
                <a:cubicBezTo>
                  <a:pt x="3716808" y="1315257"/>
                  <a:pt x="3722506" y="1298869"/>
                  <a:pt x="3722506" y="1278194"/>
                </a:cubicBezTo>
                <a:lnTo>
                  <a:pt x="3722506" y="1086474"/>
                </a:lnTo>
                <a:close/>
                <a:moveTo>
                  <a:pt x="5278548" y="1084360"/>
                </a:moveTo>
                <a:cubicBezTo>
                  <a:pt x="5262102" y="1084360"/>
                  <a:pt x="5247593" y="1087590"/>
                  <a:pt x="5235023" y="1094051"/>
                </a:cubicBezTo>
                <a:cubicBezTo>
                  <a:pt x="5228738" y="1097282"/>
                  <a:pt x="5223202" y="1101203"/>
                  <a:pt x="5218415" y="1105814"/>
                </a:cubicBezTo>
                <a:lnTo>
                  <a:pt x="5213702" y="1112002"/>
                </a:lnTo>
                <a:lnTo>
                  <a:pt x="5213702" y="1086474"/>
                </a:lnTo>
                <a:lnTo>
                  <a:pt x="5171763" y="1086474"/>
                </a:lnTo>
                <a:lnTo>
                  <a:pt x="5171763" y="1274669"/>
                </a:lnTo>
                <a:lnTo>
                  <a:pt x="5215816" y="1274669"/>
                </a:lnTo>
                <a:lnTo>
                  <a:pt x="5215816" y="1179514"/>
                </a:lnTo>
                <a:cubicBezTo>
                  <a:pt x="5215816" y="1166827"/>
                  <a:pt x="5217990" y="1156313"/>
                  <a:pt x="5222336" y="1147972"/>
                </a:cubicBezTo>
                <a:cubicBezTo>
                  <a:pt x="5226683" y="1139632"/>
                  <a:pt x="5232850" y="1133347"/>
                  <a:pt x="5240838" y="1129118"/>
                </a:cubicBezTo>
                <a:cubicBezTo>
                  <a:pt x="5248827" y="1124889"/>
                  <a:pt x="5257990" y="1122774"/>
                  <a:pt x="5268327" y="1122774"/>
                </a:cubicBezTo>
                <a:cubicBezTo>
                  <a:pt x="5282424" y="1122774"/>
                  <a:pt x="5293408" y="1126886"/>
                  <a:pt x="5301279" y="1135109"/>
                </a:cubicBezTo>
                <a:cubicBezTo>
                  <a:pt x="5309150" y="1143332"/>
                  <a:pt x="5313086" y="1155785"/>
                  <a:pt x="5313086" y="1172466"/>
                </a:cubicBezTo>
                <a:lnTo>
                  <a:pt x="5313086" y="1274669"/>
                </a:lnTo>
                <a:lnTo>
                  <a:pt x="5357139" y="1274669"/>
                </a:lnTo>
                <a:lnTo>
                  <a:pt x="5357139" y="1166827"/>
                </a:lnTo>
                <a:cubicBezTo>
                  <a:pt x="5357139" y="1147796"/>
                  <a:pt x="5353732" y="1132231"/>
                  <a:pt x="5346918" y="1120131"/>
                </a:cubicBezTo>
                <a:cubicBezTo>
                  <a:pt x="5340105" y="1108031"/>
                  <a:pt x="5330765" y="1099044"/>
                  <a:pt x="5318900" y="1093170"/>
                </a:cubicBezTo>
                <a:cubicBezTo>
                  <a:pt x="5307035" y="1087297"/>
                  <a:pt x="5293584" y="1084360"/>
                  <a:pt x="5278548" y="1084360"/>
                </a:cubicBezTo>
                <a:close/>
                <a:moveTo>
                  <a:pt x="5034108" y="1084360"/>
                </a:moveTo>
                <a:cubicBezTo>
                  <a:pt x="5019071" y="1084360"/>
                  <a:pt x="5004563" y="1086298"/>
                  <a:pt x="4990583" y="1090175"/>
                </a:cubicBezTo>
                <a:cubicBezTo>
                  <a:pt x="4976604" y="1094051"/>
                  <a:pt x="4964563" y="1099866"/>
                  <a:pt x="4954460" y="1107620"/>
                </a:cubicBezTo>
                <a:lnTo>
                  <a:pt x="4971729" y="1139690"/>
                </a:lnTo>
                <a:cubicBezTo>
                  <a:pt x="4978777" y="1133817"/>
                  <a:pt x="4987412" y="1129235"/>
                  <a:pt x="4997632" y="1125946"/>
                </a:cubicBezTo>
                <a:cubicBezTo>
                  <a:pt x="5007852" y="1122657"/>
                  <a:pt x="5018249" y="1121012"/>
                  <a:pt x="5028822" y="1121012"/>
                </a:cubicBezTo>
                <a:cubicBezTo>
                  <a:pt x="5044563" y="1121012"/>
                  <a:pt x="5056311" y="1124595"/>
                  <a:pt x="5064064" y="1131761"/>
                </a:cubicBezTo>
                <a:cubicBezTo>
                  <a:pt x="5071817" y="1138927"/>
                  <a:pt x="5075694" y="1148971"/>
                  <a:pt x="5075694" y="1161893"/>
                </a:cubicBezTo>
                <a:lnTo>
                  <a:pt x="5075694" y="1164713"/>
                </a:lnTo>
                <a:lnTo>
                  <a:pt x="5027059" y="1164713"/>
                </a:lnTo>
                <a:cubicBezTo>
                  <a:pt x="5008028" y="1164713"/>
                  <a:pt x="4992757" y="1167180"/>
                  <a:pt x="4981244" y="1172114"/>
                </a:cubicBezTo>
                <a:cubicBezTo>
                  <a:pt x="4969731" y="1177048"/>
                  <a:pt x="4961450" y="1183744"/>
                  <a:pt x="4956398" y="1192202"/>
                </a:cubicBezTo>
                <a:cubicBezTo>
                  <a:pt x="4951347" y="1200660"/>
                  <a:pt x="4948821" y="1210175"/>
                  <a:pt x="4948821" y="1220748"/>
                </a:cubicBezTo>
                <a:cubicBezTo>
                  <a:pt x="4948821" y="1231556"/>
                  <a:pt x="4951699" y="1241248"/>
                  <a:pt x="4957455" y="1249823"/>
                </a:cubicBezTo>
                <a:cubicBezTo>
                  <a:pt x="4963212" y="1258399"/>
                  <a:pt x="4971376" y="1265095"/>
                  <a:pt x="4981949" y="1269911"/>
                </a:cubicBezTo>
                <a:cubicBezTo>
                  <a:pt x="4992522" y="1274728"/>
                  <a:pt x="5004856" y="1277136"/>
                  <a:pt x="5018954" y="1277136"/>
                </a:cubicBezTo>
                <a:cubicBezTo>
                  <a:pt x="5035635" y="1277136"/>
                  <a:pt x="5049438" y="1274082"/>
                  <a:pt x="5060364" y="1267973"/>
                </a:cubicBezTo>
                <a:cubicBezTo>
                  <a:pt x="5065826" y="1264919"/>
                  <a:pt x="5070452" y="1261248"/>
                  <a:pt x="5074240" y="1256960"/>
                </a:cubicBezTo>
                <a:lnTo>
                  <a:pt x="5078161" y="1250445"/>
                </a:lnTo>
                <a:lnTo>
                  <a:pt x="5078161" y="1274669"/>
                </a:lnTo>
                <a:lnTo>
                  <a:pt x="5119747" y="1274669"/>
                </a:lnTo>
                <a:lnTo>
                  <a:pt x="5119747" y="1164360"/>
                </a:lnTo>
                <a:cubicBezTo>
                  <a:pt x="5119747" y="1137106"/>
                  <a:pt x="5112287" y="1116959"/>
                  <a:pt x="5097368" y="1103919"/>
                </a:cubicBezTo>
                <a:cubicBezTo>
                  <a:pt x="5082449" y="1090880"/>
                  <a:pt x="5061362" y="1084360"/>
                  <a:pt x="5034108" y="1084360"/>
                </a:cubicBezTo>
                <a:close/>
                <a:moveTo>
                  <a:pt x="4824558" y="1084360"/>
                </a:moveTo>
                <a:cubicBezTo>
                  <a:pt x="4809521" y="1084360"/>
                  <a:pt x="4795013" y="1086298"/>
                  <a:pt x="4781033" y="1090175"/>
                </a:cubicBezTo>
                <a:cubicBezTo>
                  <a:pt x="4767054" y="1094051"/>
                  <a:pt x="4755012" y="1099866"/>
                  <a:pt x="4744910" y="1107620"/>
                </a:cubicBezTo>
                <a:lnTo>
                  <a:pt x="4762179" y="1139690"/>
                </a:lnTo>
                <a:cubicBezTo>
                  <a:pt x="4769227" y="1133817"/>
                  <a:pt x="4777862" y="1129235"/>
                  <a:pt x="4788082" y="1125946"/>
                </a:cubicBezTo>
                <a:cubicBezTo>
                  <a:pt x="4798302" y="1122657"/>
                  <a:pt x="4808699" y="1121012"/>
                  <a:pt x="4819271" y="1121012"/>
                </a:cubicBezTo>
                <a:cubicBezTo>
                  <a:pt x="4835013" y="1121012"/>
                  <a:pt x="4846761" y="1124595"/>
                  <a:pt x="4854514" y="1131761"/>
                </a:cubicBezTo>
                <a:cubicBezTo>
                  <a:pt x="4862267" y="1138927"/>
                  <a:pt x="4866144" y="1148971"/>
                  <a:pt x="4866144" y="1161893"/>
                </a:cubicBezTo>
                <a:lnTo>
                  <a:pt x="4866144" y="1164713"/>
                </a:lnTo>
                <a:lnTo>
                  <a:pt x="4817509" y="1164713"/>
                </a:lnTo>
                <a:cubicBezTo>
                  <a:pt x="4798478" y="1164713"/>
                  <a:pt x="4783207" y="1167180"/>
                  <a:pt x="4771694" y="1172114"/>
                </a:cubicBezTo>
                <a:cubicBezTo>
                  <a:pt x="4760182" y="1177048"/>
                  <a:pt x="4751900" y="1183744"/>
                  <a:pt x="4746848" y="1192202"/>
                </a:cubicBezTo>
                <a:cubicBezTo>
                  <a:pt x="4741797" y="1200660"/>
                  <a:pt x="4739271" y="1210175"/>
                  <a:pt x="4739271" y="1220748"/>
                </a:cubicBezTo>
                <a:cubicBezTo>
                  <a:pt x="4739271" y="1231556"/>
                  <a:pt x="4742149" y="1241248"/>
                  <a:pt x="4747905" y="1249823"/>
                </a:cubicBezTo>
                <a:cubicBezTo>
                  <a:pt x="4753662" y="1258399"/>
                  <a:pt x="4761826" y="1265095"/>
                  <a:pt x="4772399" y="1269911"/>
                </a:cubicBezTo>
                <a:cubicBezTo>
                  <a:pt x="4782972" y="1274728"/>
                  <a:pt x="4795306" y="1277136"/>
                  <a:pt x="4809404" y="1277136"/>
                </a:cubicBezTo>
                <a:cubicBezTo>
                  <a:pt x="4826085" y="1277136"/>
                  <a:pt x="4839888" y="1274082"/>
                  <a:pt x="4850814" y="1267973"/>
                </a:cubicBezTo>
                <a:cubicBezTo>
                  <a:pt x="4856276" y="1264919"/>
                  <a:pt x="4860902" y="1261248"/>
                  <a:pt x="4864690" y="1256960"/>
                </a:cubicBezTo>
                <a:lnTo>
                  <a:pt x="4868611" y="1250445"/>
                </a:lnTo>
                <a:lnTo>
                  <a:pt x="4868611" y="1274669"/>
                </a:lnTo>
                <a:lnTo>
                  <a:pt x="4910197" y="1274669"/>
                </a:lnTo>
                <a:lnTo>
                  <a:pt x="4910197" y="1164360"/>
                </a:lnTo>
                <a:cubicBezTo>
                  <a:pt x="4910197" y="1137106"/>
                  <a:pt x="4902737" y="1116959"/>
                  <a:pt x="4887818" y="1103919"/>
                </a:cubicBezTo>
                <a:cubicBezTo>
                  <a:pt x="4872899" y="1090880"/>
                  <a:pt x="4851812" y="1084360"/>
                  <a:pt x="4824558" y="1084360"/>
                </a:cubicBezTo>
                <a:close/>
                <a:moveTo>
                  <a:pt x="4709162" y="1084360"/>
                </a:moveTo>
                <a:cubicBezTo>
                  <a:pt x="4691071" y="1084360"/>
                  <a:pt x="4675976" y="1087649"/>
                  <a:pt x="4663876" y="1094228"/>
                </a:cubicBezTo>
                <a:cubicBezTo>
                  <a:pt x="4657826" y="1097517"/>
                  <a:pt x="4652583" y="1101570"/>
                  <a:pt x="4648149" y="1106386"/>
                </a:cubicBezTo>
                <a:lnTo>
                  <a:pt x="4642202" y="1115536"/>
                </a:lnTo>
                <a:lnTo>
                  <a:pt x="4642202" y="1086474"/>
                </a:lnTo>
                <a:lnTo>
                  <a:pt x="4600263" y="1086474"/>
                </a:lnTo>
                <a:lnTo>
                  <a:pt x="4600263" y="1274669"/>
                </a:lnTo>
                <a:lnTo>
                  <a:pt x="4644316" y="1274669"/>
                </a:lnTo>
                <a:lnTo>
                  <a:pt x="4644316" y="1183391"/>
                </a:lnTo>
                <a:cubicBezTo>
                  <a:pt x="4644316" y="1164125"/>
                  <a:pt x="4649250" y="1149617"/>
                  <a:pt x="4659118" y="1139867"/>
                </a:cubicBezTo>
                <a:cubicBezTo>
                  <a:pt x="4668986" y="1130116"/>
                  <a:pt x="4682261" y="1125241"/>
                  <a:pt x="4698942" y="1125241"/>
                </a:cubicBezTo>
                <a:cubicBezTo>
                  <a:pt x="4700587" y="1125241"/>
                  <a:pt x="4702231" y="1125300"/>
                  <a:pt x="4703876" y="1125417"/>
                </a:cubicBezTo>
                <a:cubicBezTo>
                  <a:pt x="4705521" y="1125535"/>
                  <a:pt x="4707283" y="1125828"/>
                  <a:pt x="4709162" y="1126298"/>
                </a:cubicBezTo>
                <a:close/>
                <a:moveTo>
                  <a:pt x="4462950" y="1084360"/>
                </a:moveTo>
                <a:cubicBezTo>
                  <a:pt x="4444155" y="1084360"/>
                  <a:pt x="4427415" y="1088471"/>
                  <a:pt x="4412730" y="1096695"/>
                </a:cubicBezTo>
                <a:cubicBezTo>
                  <a:pt x="4398046" y="1104918"/>
                  <a:pt x="4386533" y="1116254"/>
                  <a:pt x="4378192" y="1130704"/>
                </a:cubicBezTo>
                <a:cubicBezTo>
                  <a:pt x="4369851" y="1145153"/>
                  <a:pt x="4365681" y="1161776"/>
                  <a:pt x="4365681" y="1180572"/>
                </a:cubicBezTo>
                <a:cubicBezTo>
                  <a:pt x="4365681" y="1199133"/>
                  <a:pt x="4369969" y="1215697"/>
                  <a:pt x="4378545" y="1230264"/>
                </a:cubicBezTo>
                <a:cubicBezTo>
                  <a:pt x="4387120" y="1244831"/>
                  <a:pt x="4399220" y="1256284"/>
                  <a:pt x="4414844" y="1264625"/>
                </a:cubicBezTo>
                <a:cubicBezTo>
                  <a:pt x="4430469" y="1272966"/>
                  <a:pt x="4448736" y="1277136"/>
                  <a:pt x="4469647" y="1277136"/>
                </a:cubicBezTo>
                <a:cubicBezTo>
                  <a:pt x="4486093" y="1277136"/>
                  <a:pt x="4500719" y="1274493"/>
                  <a:pt x="4513524" y="1269207"/>
                </a:cubicBezTo>
                <a:cubicBezTo>
                  <a:pt x="4526328" y="1263920"/>
                  <a:pt x="4536960" y="1256343"/>
                  <a:pt x="4545418" y="1246475"/>
                </a:cubicBezTo>
                <a:lnTo>
                  <a:pt x="4521806" y="1219339"/>
                </a:lnTo>
                <a:cubicBezTo>
                  <a:pt x="4515227" y="1226387"/>
                  <a:pt x="4507709" y="1231556"/>
                  <a:pt x="4499250" y="1234845"/>
                </a:cubicBezTo>
                <a:cubicBezTo>
                  <a:pt x="4490792" y="1238135"/>
                  <a:pt x="4481277" y="1239779"/>
                  <a:pt x="4470704" y="1239779"/>
                </a:cubicBezTo>
                <a:cubicBezTo>
                  <a:pt x="4458486" y="1239779"/>
                  <a:pt x="4447679" y="1237430"/>
                  <a:pt x="4438281" y="1232731"/>
                </a:cubicBezTo>
                <a:cubicBezTo>
                  <a:pt x="4428883" y="1228032"/>
                  <a:pt x="4421599" y="1221336"/>
                  <a:pt x="4416430" y="1212642"/>
                </a:cubicBezTo>
                <a:cubicBezTo>
                  <a:pt x="4413846" y="1208296"/>
                  <a:pt x="4411908" y="1203626"/>
                  <a:pt x="4410615" y="1198634"/>
                </a:cubicBezTo>
                <a:lnTo>
                  <a:pt x="4410134" y="1194669"/>
                </a:lnTo>
                <a:lnTo>
                  <a:pt x="4557401" y="1194669"/>
                </a:lnTo>
                <a:cubicBezTo>
                  <a:pt x="4557635" y="1192554"/>
                  <a:pt x="4557812" y="1190322"/>
                  <a:pt x="4557929" y="1187973"/>
                </a:cubicBezTo>
                <a:cubicBezTo>
                  <a:pt x="4558047" y="1185623"/>
                  <a:pt x="4558106" y="1183509"/>
                  <a:pt x="4558106" y="1181629"/>
                </a:cubicBezTo>
                <a:cubicBezTo>
                  <a:pt x="4558106" y="1161893"/>
                  <a:pt x="4553994" y="1144742"/>
                  <a:pt x="4545771" y="1130175"/>
                </a:cubicBezTo>
                <a:cubicBezTo>
                  <a:pt x="4537547" y="1115608"/>
                  <a:pt x="4526270" y="1104330"/>
                  <a:pt x="4511938" y="1096342"/>
                </a:cubicBezTo>
                <a:cubicBezTo>
                  <a:pt x="4497606" y="1088354"/>
                  <a:pt x="4481277" y="1084360"/>
                  <a:pt x="4462950" y="1084360"/>
                </a:cubicBezTo>
                <a:close/>
                <a:moveTo>
                  <a:pt x="3853008" y="1084360"/>
                </a:moveTo>
                <a:cubicBezTo>
                  <a:pt x="3837971" y="1084360"/>
                  <a:pt x="3823463" y="1086298"/>
                  <a:pt x="3809483" y="1090175"/>
                </a:cubicBezTo>
                <a:cubicBezTo>
                  <a:pt x="3795504" y="1094051"/>
                  <a:pt x="3783463" y="1099866"/>
                  <a:pt x="3773360" y="1107620"/>
                </a:cubicBezTo>
                <a:lnTo>
                  <a:pt x="3790629" y="1139690"/>
                </a:lnTo>
                <a:cubicBezTo>
                  <a:pt x="3797677" y="1133817"/>
                  <a:pt x="3806312" y="1129235"/>
                  <a:pt x="3816532" y="1125946"/>
                </a:cubicBezTo>
                <a:cubicBezTo>
                  <a:pt x="3826752" y="1122657"/>
                  <a:pt x="3837149" y="1121012"/>
                  <a:pt x="3847721" y="1121012"/>
                </a:cubicBezTo>
                <a:cubicBezTo>
                  <a:pt x="3863463" y="1121012"/>
                  <a:pt x="3875211" y="1124595"/>
                  <a:pt x="3882964" y="1131761"/>
                </a:cubicBezTo>
                <a:cubicBezTo>
                  <a:pt x="3890717" y="1138927"/>
                  <a:pt x="3894594" y="1148971"/>
                  <a:pt x="3894594" y="1161893"/>
                </a:cubicBezTo>
                <a:lnTo>
                  <a:pt x="3894594" y="1164713"/>
                </a:lnTo>
                <a:lnTo>
                  <a:pt x="3845959" y="1164713"/>
                </a:lnTo>
                <a:cubicBezTo>
                  <a:pt x="3826928" y="1164713"/>
                  <a:pt x="3811656" y="1167180"/>
                  <a:pt x="3800144" y="1172114"/>
                </a:cubicBezTo>
                <a:cubicBezTo>
                  <a:pt x="3788632" y="1177048"/>
                  <a:pt x="3780350" y="1183744"/>
                  <a:pt x="3775298" y="1192202"/>
                </a:cubicBezTo>
                <a:cubicBezTo>
                  <a:pt x="3770247" y="1200660"/>
                  <a:pt x="3767721" y="1210175"/>
                  <a:pt x="3767721" y="1220748"/>
                </a:cubicBezTo>
                <a:cubicBezTo>
                  <a:pt x="3767721" y="1231556"/>
                  <a:pt x="3770599" y="1241248"/>
                  <a:pt x="3776355" y="1249823"/>
                </a:cubicBezTo>
                <a:cubicBezTo>
                  <a:pt x="3782111" y="1258399"/>
                  <a:pt x="3790276" y="1265095"/>
                  <a:pt x="3800849" y="1269911"/>
                </a:cubicBezTo>
                <a:cubicBezTo>
                  <a:pt x="3811422" y="1274728"/>
                  <a:pt x="3823756" y="1277136"/>
                  <a:pt x="3837854" y="1277136"/>
                </a:cubicBezTo>
                <a:cubicBezTo>
                  <a:pt x="3854535" y="1277136"/>
                  <a:pt x="3868338" y="1274082"/>
                  <a:pt x="3879263" y="1267973"/>
                </a:cubicBezTo>
                <a:cubicBezTo>
                  <a:pt x="3884726" y="1264919"/>
                  <a:pt x="3889352" y="1261248"/>
                  <a:pt x="3893140" y="1256960"/>
                </a:cubicBezTo>
                <a:lnTo>
                  <a:pt x="3897061" y="1250445"/>
                </a:lnTo>
                <a:lnTo>
                  <a:pt x="3897061" y="1274669"/>
                </a:lnTo>
                <a:lnTo>
                  <a:pt x="3938647" y="1274669"/>
                </a:lnTo>
                <a:lnTo>
                  <a:pt x="3938647" y="1164360"/>
                </a:lnTo>
                <a:cubicBezTo>
                  <a:pt x="3938647" y="1137106"/>
                  <a:pt x="3931187" y="1116959"/>
                  <a:pt x="3916268" y="1103919"/>
                </a:cubicBezTo>
                <a:cubicBezTo>
                  <a:pt x="3901349" y="1090880"/>
                  <a:pt x="3880262" y="1084360"/>
                  <a:pt x="3853008" y="1084360"/>
                </a:cubicBezTo>
                <a:close/>
                <a:moveTo>
                  <a:pt x="3539026" y="1084360"/>
                </a:moveTo>
                <a:cubicBezTo>
                  <a:pt x="3520230" y="1084360"/>
                  <a:pt x="3503490" y="1088471"/>
                  <a:pt x="3488805" y="1096695"/>
                </a:cubicBezTo>
                <a:cubicBezTo>
                  <a:pt x="3474121" y="1104918"/>
                  <a:pt x="3462608" y="1116254"/>
                  <a:pt x="3454268" y="1130704"/>
                </a:cubicBezTo>
                <a:cubicBezTo>
                  <a:pt x="3445927" y="1145153"/>
                  <a:pt x="3441757" y="1161776"/>
                  <a:pt x="3441757" y="1180572"/>
                </a:cubicBezTo>
                <a:cubicBezTo>
                  <a:pt x="3441757" y="1199133"/>
                  <a:pt x="3446044" y="1215697"/>
                  <a:pt x="3454620" y="1230264"/>
                </a:cubicBezTo>
                <a:cubicBezTo>
                  <a:pt x="3463196" y="1244831"/>
                  <a:pt x="3475296" y="1256284"/>
                  <a:pt x="3490920" y="1264625"/>
                </a:cubicBezTo>
                <a:cubicBezTo>
                  <a:pt x="3506544" y="1272966"/>
                  <a:pt x="3524811" y="1277136"/>
                  <a:pt x="3545722" y="1277136"/>
                </a:cubicBezTo>
                <a:cubicBezTo>
                  <a:pt x="3562168" y="1277136"/>
                  <a:pt x="3576794" y="1274493"/>
                  <a:pt x="3589599" y="1269207"/>
                </a:cubicBezTo>
                <a:cubicBezTo>
                  <a:pt x="3602404" y="1263920"/>
                  <a:pt x="3613035" y="1256343"/>
                  <a:pt x="3621493" y="1246475"/>
                </a:cubicBezTo>
                <a:lnTo>
                  <a:pt x="3597881" y="1219339"/>
                </a:lnTo>
                <a:cubicBezTo>
                  <a:pt x="3591302" y="1226387"/>
                  <a:pt x="3583784" y="1231556"/>
                  <a:pt x="3575326" y="1234845"/>
                </a:cubicBezTo>
                <a:cubicBezTo>
                  <a:pt x="3566867" y="1238135"/>
                  <a:pt x="3557352" y="1239779"/>
                  <a:pt x="3546779" y="1239779"/>
                </a:cubicBezTo>
                <a:cubicBezTo>
                  <a:pt x="3534562" y="1239779"/>
                  <a:pt x="3523754" y="1237430"/>
                  <a:pt x="3514356" y="1232731"/>
                </a:cubicBezTo>
                <a:cubicBezTo>
                  <a:pt x="3504958" y="1228032"/>
                  <a:pt x="3497675" y="1221336"/>
                  <a:pt x="3492506" y="1212642"/>
                </a:cubicBezTo>
                <a:cubicBezTo>
                  <a:pt x="3489921" y="1208296"/>
                  <a:pt x="3487983" y="1203626"/>
                  <a:pt x="3486691" y="1198634"/>
                </a:cubicBezTo>
                <a:lnTo>
                  <a:pt x="3486209" y="1194669"/>
                </a:lnTo>
                <a:lnTo>
                  <a:pt x="3633476" y="1194669"/>
                </a:lnTo>
                <a:cubicBezTo>
                  <a:pt x="3633711" y="1192554"/>
                  <a:pt x="3633887" y="1190322"/>
                  <a:pt x="3634004" y="1187973"/>
                </a:cubicBezTo>
                <a:cubicBezTo>
                  <a:pt x="3634122" y="1185623"/>
                  <a:pt x="3634180" y="1183509"/>
                  <a:pt x="3634180" y="1181629"/>
                </a:cubicBezTo>
                <a:cubicBezTo>
                  <a:pt x="3634180" y="1161893"/>
                  <a:pt x="3630069" y="1144742"/>
                  <a:pt x="3621846" y="1130175"/>
                </a:cubicBezTo>
                <a:cubicBezTo>
                  <a:pt x="3613622" y="1115608"/>
                  <a:pt x="3602345" y="1104330"/>
                  <a:pt x="3588013" y="1096342"/>
                </a:cubicBezTo>
                <a:cubicBezTo>
                  <a:pt x="3573681" y="1088354"/>
                  <a:pt x="3557352" y="1084360"/>
                  <a:pt x="3539026" y="1084360"/>
                </a:cubicBezTo>
                <a:close/>
                <a:moveTo>
                  <a:pt x="3343249" y="1084360"/>
                </a:moveTo>
                <a:cubicBezTo>
                  <a:pt x="3326333" y="1084360"/>
                  <a:pt x="3311707" y="1086768"/>
                  <a:pt x="3299372" y="1091584"/>
                </a:cubicBezTo>
                <a:cubicBezTo>
                  <a:pt x="3287037" y="1096401"/>
                  <a:pt x="3277463" y="1103214"/>
                  <a:pt x="3270649" y="1112025"/>
                </a:cubicBezTo>
                <a:cubicBezTo>
                  <a:pt x="3263836" y="1120836"/>
                  <a:pt x="3260429" y="1131232"/>
                  <a:pt x="3260429" y="1143215"/>
                </a:cubicBezTo>
                <a:cubicBezTo>
                  <a:pt x="3260429" y="1154022"/>
                  <a:pt x="3262543" y="1162716"/>
                  <a:pt x="3266773" y="1169294"/>
                </a:cubicBezTo>
                <a:cubicBezTo>
                  <a:pt x="3271002" y="1175873"/>
                  <a:pt x="3276523" y="1181100"/>
                  <a:pt x="3283337" y="1184977"/>
                </a:cubicBezTo>
                <a:cubicBezTo>
                  <a:pt x="3290150" y="1188854"/>
                  <a:pt x="3297727" y="1191791"/>
                  <a:pt x="3306068" y="1193788"/>
                </a:cubicBezTo>
                <a:cubicBezTo>
                  <a:pt x="3314409" y="1195785"/>
                  <a:pt x="3322749" y="1197371"/>
                  <a:pt x="3331090" y="1198545"/>
                </a:cubicBezTo>
                <a:cubicBezTo>
                  <a:pt x="3339431" y="1199720"/>
                  <a:pt x="3347008" y="1201012"/>
                  <a:pt x="3353822" y="1202422"/>
                </a:cubicBezTo>
                <a:cubicBezTo>
                  <a:pt x="3360635" y="1203832"/>
                  <a:pt x="3366157" y="1205888"/>
                  <a:pt x="3370386" y="1208590"/>
                </a:cubicBezTo>
                <a:cubicBezTo>
                  <a:pt x="3374615" y="1211291"/>
                  <a:pt x="3376730" y="1215227"/>
                  <a:pt x="3376730" y="1220396"/>
                </a:cubicBezTo>
                <a:cubicBezTo>
                  <a:pt x="3376730" y="1226739"/>
                  <a:pt x="3373616" y="1231791"/>
                  <a:pt x="3367390" y="1235550"/>
                </a:cubicBezTo>
                <a:cubicBezTo>
                  <a:pt x="3361164" y="1239309"/>
                  <a:pt x="3351120" y="1241189"/>
                  <a:pt x="3337258" y="1241189"/>
                </a:cubicBezTo>
                <a:cubicBezTo>
                  <a:pt x="3325510" y="1241189"/>
                  <a:pt x="3313762" y="1239427"/>
                  <a:pt x="3302015" y="1235902"/>
                </a:cubicBezTo>
                <a:cubicBezTo>
                  <a:pt x="3290268" y="1232378"/>
                  <a:pt x="3280165" y="1227914"/>
                  <a:pt x="3271707" y="1222510"/>
                </a:cubicBezTo>
                <a:lnTo>
                  <a:pt x="3254790" y="1255991"/>
                </a:lnTo>
                <a:cubicBezTo>
                  <a:pt x="3263249" y="1261864"/>
                  <a:pt x="3274702" y="1266857"/>
                  <a:pt x="3289152" y="1270969"/>
                </a:cubicBezTo>
                <a:cubicBezTo>
                  <a:pt x="3303601" y="1275080"/>
                  <a:pt x="3318697" y="1277136"/>
                  <a:pt x="3334438" y="1277136"/>
                </a:cubicBezTo>
                <a:cubicBezTo>
                  <a:pt x="3352059" y="1277136"/>
                  <a:pt x="3367214" y="1274728"/>
                  <a:pt x="3379901" y="1269911"/>
                </a:cubicBezTo>
                <a:cubicBezTo>
                  <a:pt x="3392588" y="1265095"/>
                  <a:pt x="3402398" y="1258340"/>
                  <a:pt x="3409329" y="1249647"/>
                </a:cubicBezTo>
                <a:cubicBezTo>
                  <a:pt x="3416260" y="1240954"/>
                  <a:pt x="3419725" y="1230734"/>
                  <a:pt x="3419725" y="1218986"/>
                </a:cubicBezTo>
                <a:cubicBezTo>
                  <a:pt x="3419725" y="1208413"/>
                  <a:pt x="3417611" y="1199838"/>
                  <a:pt x="3413382" y="1193259"/>
                </a:cubicBezTo>
                <a:cubicBezTo>
                  <a:pt x="3409153" y="1186680"/>
                  <a:pt x="3403572" y="1181570"/>
                  <a:pt x="3396641" y="1177929"/>
                </a:cubicBezTo>
                <a:cubicBezTo>
                  <a:pt x="3389710" y="1174287"/>
                  <a:pt x="3382133" y="1171409"/>
                  <a:pt x="3373910" y="1169294"/>
                </a:cubicBezTo>
                <a:cubicBezTo>
                  <a:pt x="3365687" y="1167180"/>
                  <a:pt x="3357405" y="1165594"/>
                  <a:pt x="3349064" y="1164536"/>
                </a:cubicBezTo>
                <a:cubicBezTo>
                  <a:pt x="3340723" y="1163479"/>
                  <a:pt x="3333146" y="1162128"/>
                  <a:pt x="3326333" y="1160484"/>
                </a:cubicBezTo>
                <a:cubicBezTo>
                  <a:pt x="3319519" y="1158839"/>
                  <a:pt x="3313998" y="1156607"/>
                  <a:pt x="3309769" y="1153787"/>
                </a:cubicBezTo>
                <a:cubicBezTo>
                  <a:pt x="3305540" y="1150968"/>
                  <a:pt x="3303425" y="1146739"/>
                  <a:pt x="3303425" y="1141100"/>
                </a:cubicBezTo>
                <a:cubicBezTo>
                  <a:pt x="3303425" y="1134991"/>
                  <a:pt x="3306656" y="1129940"/>
                  <a:pt x="3313117" y="1125946"/>
                </a:cubicBezTo>
                <a:cubicBezTo>
                  <a:pt x="3319578" y="1121952"/>
                  <a:pt x="3329504" y="1119955"/>
                  <a:pt x="3342897" y="1119955"/>
                </a:cubicBezTo>
                <a:cubicBezTo>
                  <a:pt x="3351825" y="1119955"/>
                  <a:pt x="3360811" y="1120953"/>
                  <a:pt x="3369857" y="1122950"/>
                </a:cubicBezTo>
                <a:cubicBezTo>
                  <a:pt x="3378903" y="1124947"/>
                  <a:pt x="3387890" y="1128648"/>
                  <a:pt x="3396817" y="1134052"/>
                </a:cubicBezTo>
                <a:lnTo>
                  <a:pt x="3413734" y="1100571"/>
                </a:lnTo>
                <a:cubicBezTo>
                  <a:pt x="3405276" y="1095402"/>
                  <a:pt x="3394586" y="1091408"/>
                  <a:pt x="3381664" y="1088589"/>
                </a:cubicBezTo>
                <a:cubicBezTo>
                  <a:pt x="3368741" y="1085769"/>
                  <a:pt x="3355936" y="1084360"/>
                  <a:pt x="3343249" y="1084360"/>
                </a:cubicBezTo>
                <a:close/>
                <a:moveTo>
                  <a:pt x="3138976" y="1084360"/>
                </a:moveTo>
                <a:cubicBezTo>
                  <a:pt x="3120180" y="1084360"/>
                  <a:pt x="3103440" y="1088471"/>
                  <a:pt x="3088755" y="1096695"/>
                </a:cubicBezTo>
                <a:cubicBezTo>
                  <a:pt x="3074071" y="1104918"/>
                  <a:pt x="3062558" y="1116254"/>
                  <a:pt x="3054217" y="1130704"/>
                </a:cubicBezTo>
                <a:cubicBezTo>
                  <a:pt x="3045877" y="1145153"/>
                  <a:pt x="3041707" y="1161776"/>
                  <a:pt x="3041707" y="1180572"/>
                </a:cubicBezTo>
                <a:cubicBezTo>
                  <a:pt x="3041707" y="1199133"/>
                  <a:pt x="3045994" y="1215697"/>
                  <a:pt x="3054570" y="1230264"/>
                </a:cubicBezTo>
                <a:cubicBezTo>
                  <a:pt x="3063146" y="1244831"/>
                  <a:pt x="3075246" y="1256284"/>
                  <a:pt x="3090870" y="1264625"/>
                </a:cubicBezTo>
                <a:cubicBezTo>
                  <a:pt x="3106494" y="1272966"/>
                  <a:pt x="3124761" y="1277136"/>
                  <a:pt x="3145672" y="1277136"/>
                </a:cubicBezTo>
                <a:cubicBezTo>
                  <a:pt x="3162118" y="1277136"/>
                  <a:pt x="3176744" y="1274493"/>
                  <a:pt x="3189549" y="1269207"/>
                </a:cubicBezTo>
                <a:cubicBezTo>
                  <a:pt x="3202353" y="1263920"/>
                  <a:pt x="3212985" y="1256343"/>
                  <a:pt x="3221443" y="1246475"/>
                </a:cubicBezTo>
                <a:lnTo>
                  <a:pt x="3197831" y="1219339"/>
                </a:lnTo>
                <a:cubicBezTo>
                  <a:pt x="3191252" y="1226387"/>
                  <a:pt x="3183734" y="1231556"/>
                  <a:pt x="3175276" y="1234845"/>
                </a:cubicBezTo>
                <a:cubicBezTo>
                  <a:pt x="3166817" y="1238135"/>
                  <a:pt x="3157302" y="1239779"/>
                  <a:pt x="3146729" y="1239779"/>
                </a:cubicBezTo>
                <a:cubicBezTo>
                  <a:pt x="3134512" y="1239779"/>
                  <a:pt x="3123704" y="1237430"/>
                  <a:pt x="3114306" y="1232731"/>
                </a:cubicBezTo>
                <a:cubicBezTo>
                  <a:pt x="3104908" y="1228032"/>
                  <a:pt x="3097624" y="1221336"/>
                  <a:pt x="3092456" y="1212642"/>
                </a:cubicBezTo>
                <a:cubicBezTo>
                  <a:pt x="3089871" y="1208296"/>
                  <a:pt x="3087933" y="1203626"/>
                  <a:pt x="3086641" y="1198634"/>
                </a:cubicBezTo>
                <a:lnTo>
                  <a:pt x="3086159" y="1194669"/>
                </a:lnTo>
                <a:lnTo>
                  <a:pt x="3233426" y="1194669"/>
                </a:lnTo>
                <a:cubicBezTo>
                  <a:pt x="3233661" y="1192554"/>
                  <a:pt x="3233837" y="1190322"/>
                  <a:pt x="3233954" y="1187973"/>
                </a:cubicBezTo>
                <a:cubicBezTo>
                  <a:pt x="3234072" y="1185623"/>
                  <a:pt x="3234131" y="1183509"/>
                  <a:pt x="3234131" y="1181629"/>
                </a:cubicBezTo>
                <a:cubicBezTo>
                  <a:pt x="3234131" y="1161893"/>
                  <a:pt x="3230019" y="1144742"/>
                  <a:pt x="3221796" y="1130175"/>
                </a:cubicBezTo>
                <a:cubicBezTo>
                  <a:pt x="3213572" y="1115608"/>
                  <a:pt x="3202295" y="1104330"/>
                  <a:pt x="3187963" y="1096342"/>
                </a:cubicBezTo>
                <a:cubicBezTo>
                  <a:pt x="3173631" y="1088354"/>
                  <a:pt x="3157302" y="1084360"/>
                  <a:pt x="3138976" y="1084360"/>
                </a:cubicBezTo>
                <a:close/>
                <a:moveTo>
                  <a:pt x="2192448" y="1084360"/>
                </a:moveTo>
                <a:cubicBezTo>
                  <a:pt x="2176002" y="1084360"/>
                  <a:pt x="2161493" y="1087590"/>
                  <a:pt x="2148923" y="1094051"/>
                </a:cubicBezTo>
                <a:cubicBezTo>
                  <a:pt x="2142639" y="1097282"/>
                  <a:pt x="2137103" y="1101203"/>
                  <a:pt x="2132316" y="1105814"/>
                </a:cubicBezTo>
                <a:lnTo>
                  <a:pt x="2127602" y="1112001"/>
                </a:lnTo>
                <a:lnTo>
                  <a:pt x="2127602" y="1086474"/>
                </a:lnTo>
                <a:lnTo>
                  <a:pt x="2085663" y="1086474"/>
                </a:lnTo>
                <a:lnTo>
                  <a:pt x="2085663" y="1274669"/>
                </a:lnTo>
                <a:lnTo>
                  <a:pt x="2129716" y="1274669"/>
                </a:lnTo>
                <a:lnTo>
                  <a:pt x="2129716" y="1179514"/>
                </a:lnTo>
                <a:cubicBezTo>
                  <a:pt x="2129716" y="1166827"/>
                  <a:pt x="2131890" y="1156313"/>
                  <a:pt x="2136236" y="1147972"/>
                </a:cubicBezTo>
                <a:cubicBezTo>
                  <a:pt x="2140583" y="1139632"/>
                  <a:pt x="2146750" y="1133347"/>
                  <a:pt x="2154738" y="1129118"/>
                </a:cubicBezTo>
                <a:cubicBezTo>
                  <a:pt x="2162727" y="1124889"/>
                  <a:pt x="2171890" y="1122774"/>
                  <a:pt x="2182228" y="1122774"/>
                </a:cubicBezTo>
                <a:cubicBezTo>
                  <a:pt x="2196324" y="1122774"/>
                  <a:pt x="2207309" y="1126886"/>
                  <a:pt x="2215179" y="1135109"/>
                </a:cubicBezTo>
                <a:cubicBezTo>
                  <a:pt x="2223050" y="1143332"/>
                  <a:pt x="2226986" y="1155785"/>
                  <a:pt x="2226986" y="1172466"/>
                </a:cubicBezTo>
                <a:lnTo>
                  <a:pt x="2226986" y="1274669"/>
                </a:lnTo>
                <a:lnTo>
                  <a:pt x="2271039" y="1274669"/>
                </a:lnTo>
                <a:lnTo>
                  <a:pt x="2271039" y="1166827"/>
                </a:lnTo>
                <a:cubicBezTo>
                  <a:pt x="2271039" y="1147796"/>
                  <a:pt x="2267632" y="1132231"/>
                  <a:pt x="2260818" y="1120131"/>
                </a:cubicBezTo>
                <a:cubicBezTo>
                  <a:pt x="2254005" y="1108031"/>
                  <a:pt x="2244666" y="1099044"/>
                  <a:pt x="2232801" y="1093170"/>
                </a:cubicBezTo>
                <a:cubicBezTo>
                  <a:pt x="2220936" y="1087297"/>
                  <a:pt x="2207485" y="1084360"/>
                  <a:pt x="2192448" y="1084360"/>
                </a:cubicBezTo>
                <a:close/>
                <a:moveTo>
                  <a:pt x="1948008" y="1084360"/>
                </a:moveTo>
                <a:cubicBezTo>
                  <a:pt x="1932971" y="1084360"/>
                  <a:pt x="1918463" y="1086298"/>
                  <a:pt x="1904483" y="1090175"/>
                </a:cubicBezTo>
                <a:cubicBezTo>
                  <a:pt x="1890504" y="1094051"/>
                  <a:pt x="1878463" y="1099866"/>
                  <a:pt x="1868360" y="1107620"/>
                </a:cubicBezTo>
                <a:lnTo>
                  <a:pt x="1885629" y="1139690"/>
                </a:lnTo>
                <a:cubicBezTo>
                  <a:pt x="1892677" y="1133817"/>
                  <a:pt x="1901311" y="1129235"/>
                  <a:pt x="1911532" y="1125946"/>
                </a:cubicBezTo>
                <a:cubicBezTo>
                  <a:pt x="1921752" y="1122657"/>
                  <a:pt x="1932149" y="1121012"/>
                  <a:pt x="1942722" y="1121012"/>
                </a:cubicBezTo>
                <a:cubicBezTo>
                  <a:pt x="1958463" y="1121012"/>
                  <a:pt x="1970211" y="1124595"/>
                  <a:pt x="1977964" y="1131761"/>
                </a:cubicBezTo>
                <a:cubicBezTo>
                  <a:pt x="1985717" y="1138927"/>
                  <a:pt x="1989594" y="1148971"/>
                  <a:pt x="1989594" y="1161893"/>
                </a:cubicBezTo>
                <a:lnTo>
                  <a:pt x="1989594" y="1164713"/>
                </a:lnTo>
                <a:lnTo>
                  <a:pt x="1940959" y="1164713"/>
                </a:lnTo>
                <a:cubicBezTo>
                  <a:pt x="1921928" y="1164713"/>
                  <a:pt x="1906657" y="1167180"/>
                  <a:pt x="1895144" y="1172114"/>
                </a:cubicBezTo>
                <a:cubicBezTo>
                  <a:pt x="1883632" y="1177048"/>
                  <a:pt x="1875350" y="1183744"/>
                  <a:pt x="1870298" y="1192202"/>
                </a:cubicBezTo>
                <a:cubicBezTo>
                  <a:pt x="1865247" y="1200660"/>
                  <a:pt x="1862721" y="1210175"/>
                  <a:pt x="1862721" y="1220748"/>
                </a:cubicBezTo>
                <a:cubicBezTo>
                  <a:pt x="1862721" y="1231556"/>
                  <a:pt x="1865599" y="1241248"/>
                  <a:pt x="1871355" y="1249823"/>
                </a:cubicBezTo>
                <a:cubicBezTo>
                  <a:pt x="1877112" y="1258399"/>
                  <a:pt x="1885276" y="1265095"/>
                  <a:pt x="1895849" y="1269911"/>
                </a:cubicBezTo>
                <a:cubicBezTo>
                  <a:pt x="1906422" y="1274728"/>
                  <a:pt x="1918757" y="1277136"/>
                  <a:pt x="1932853" y="1277136"/>
                </a:cubicBezTo>
                <a:cubicBezTo>
                  <a:pt x="1949535" y="1277136"/>
                  <a:pt x="1963338" y="1274082"/>
                  <a:pt x="1974264" y="1267973"/>
                </a:cubicBezTo>
                <a:cubicBezTo>
                  <a:pt x="1979726" y="1264919"/>
                  <a:pt x="1984352" y="1261248"/>
                  <a:pt x="1988140" y="1256960"/>
                </a:cubicBezTo>
                <a:lnTo>
                  <a:pt x="1992061" y="1250445"/>
                </a:lnTo>
                <a:lnTo>
                  <a:pt x="1992061" y="1274669"/>
                </a:lnTo>
                <a:lnTo>
                  <a:pt x="2033647" y="1274669"/>
                </a:lnTo>
                <a:lnTo>
                  <a:pt x="2033647" y="1164360"/>
                </a:lnTo>
                <a:cubicBezTo>
                  <a:pt x="2033647" y="1137106"/>
                  <a:pt x="2026188" y="1116959"/>
                  <a:pt x="2011268" y="1103919"/>
                </a:cubicBezTo>
                <a:cubicBezTo>
                  <a:pt x="1996349" y="1090880"/>
                  <a:pt x="1975262" y="1084360"/>
                  <a:pt x="1948008" y="1084360"/>
                </a:cubicBezTo>
                <a:close/>
                <a:moveTo>
                  <a:pt x="1586058" y="1084360"/>
                </a:moveTo>
                <a:cubicBezTo>
                  <a:pt x="1571021" y="1084360"/>
                  <a:pt x="1556513" y="1086298"/>
                  <a:pt x="1542533" y="1090175"/>
                </a:cubicBezTo>
                <a:cubicBezTo>
                  <a:pt x="1528554" y="1094051"/>
                  <a:pt x="1516513" y="1099866"/>
                  <a:pt x="1506410" y="1107620"/>
                </a:cubicBezTo>
                <a:lnTo>
                  <a:pt x="1523679" y="1139690"/>
                </a:lnTo>
                <a:cubicBezTo>
                  <a:pt x="1530727" y="1133817"/>
                  <a:pt x="1539362" y="1129235"/>
                  <a:pt x="1549582" y="1125946"/>
                </a:cubicBezTo>
                <a:cubicBezTo>
                  <a:pt x="1559802" y="1122657"/>
                  <a:pt x="1570199" y="1121012"/>
                  <a:pt x="1580771" y="1121012"/>
                </a:cubicBezTo>
                <a:cubicBezTo>
                  <a:pt x="1596513" y="1121012"/>
                  <a:pt x="1608261" y="1124595"/>
                  <a:pt x="1616014" y="1131761"/>
                </a:cubicBezTo>
                <a:cubicBezTo>
                  <a:pt x="1623768" y="1138927"/>
                  <a:pt x="1627644" y="1148971"/>
                  <a:pt x="1627644" y="1161893"/>
                </a:cubicBezTo>
                <a:lnTo>
                  <a:pt x="1627644" y="1164713"/>
                </a:lnTo>
                <a:lnTo>
                  <a:pt x="1579009" y="1164713"/>
                </a:lnTo>
                <a:cubicBezTo>
                  <a:pt x="1559978" y="1164713"/>
                  <a:pt x="1544707" y="1167180"/>
                  <a:pt x="1533194" y="1172114"/>
                </a:cubicBezTo>
                <a:cubicBezTo>
                  <a:pt x="1521681" y="1177048"/>
                  <a:pt x="1513399" y="1183744"/>
                  <a:pt x="1508348" y="1192202"/>
                </a:cubicBezTo>
                <a:cubicBezTo>
                  <a:pt x="1503297" y="1200660"/>
                  <a:pt x="1500771" y="1210175"/>
                  <a:pt x="1500771" y="1220748"/>
                </a:cubicBezTo>
                <a:cubicBezTo>
                  <a:pt x="1500771" y="1231556"/>
                  <a:pt x="1503649" y="1241248"/>
                  <a:pt x="1509405" y="1249823"/>
                </a:cubicBezTo>
                <a:cubicBezTo>
                  <a:pt x="1515162" y="1258399"/>
                  <a:pt x="1523326" y="1265095"/>
                  <a:pt x="1533899" y="1269911"/>
                </a:cubicBezTo>
                <a:cubicBezTo>
                  <a:pt x="1544472" y="1274728"/>
                  <a:pt x="1556807" y="1277136"/>
                  <a:pt x="1570904" y="1277136"/>
                </a:cubicBezTo>
                <a:cubicBezTo>
                  <a:pt x="1587585" y="1277136"/>
                  <a:pt x="1601388" y="1274082"/>
                  <a:pt x="1612314" y="1267973"/>
                </a:cubicBezTo>
                <a:cubicBezTo>
                  <a:pt x="1617776" y="1264919"/>
                  <a:pt x="1622402" y="1261248"/>
                  <a:pt x="1626190" y="1256960"/>
                </a:cubicBezTo>
                <a:lnTo>
                  <a:pt x="1630111" y="1250445"/>
                </a:lnTo>
                <a:lnTo>
                  <a:pt x="1630111" y="1274669"/>
                </a:lnTo>
                <a:lnTo>
                  <a:pt x="1671697" y="1274669"/>
                </a:lnTo>
                <a:lnTo>
                  <a:pt x="1671697" y="1164360"/>
                </a:lnTo>
                <a:cubicBezTo>
                  <a:pt x="1671697" y="1137106"/>
                  <a:pt x="1664238" y="1116959"/>
                  <a:pt x="1649318" y="1103919"/>
                </a:cubicBezTo>
                <a:cubicBezTo>
                  <a:pt x="1634399" y="1090880"/>
                  <a:pt x="1613312" y="1084360"/>
                  <a:pt x="1586058" y="1084360"/>
                </a:cubicBezTo>
                <a:close/>
                <a:moveTo>
                  <a:pt x="1138726" y="1084360"/>
                </a:moveTo>
                <a:cubicBezTo>
                  <a:pt x="1119930" y="1084360"/>
                  <a:pt x="1103189" y="1088471"/>
                  <a:pt x="1088505" y="1096695"/>
                </a:cubicBezTo>
                <a:cubicBezTo>
                  <a:pt x="1073821" y="1104918"/>
                  <a:pt x="1062308" y="1116254"/>
                  <a:pt x="1053968" y="1130704"/>
                </a:cubicBezTo>
                <a:cubicBezTo>
                  <a:pt x="1045627" y="1145153"/>
                  <a:pt x="1041456" y="1161776"/>
                  <a:pt x="1041456" y="1180572"/>
                </a:cubicBezTo>
                <a:cubicBezTo>
                  <a:pt x="1041456" y="1199133"/>
                  <a:pt x="1045744" y="1215697"/>
                  <a:pt x="1054320" y="1230264"/>
                </a:cubicBezTo>
                <a:cubicBezTo>
                  <a:pt x="1062896" y="1244831"/>
                  <a:pt x="1074996" y="1256284"/>
                  <a:pt x="1090620" y="1264625"/>
                </a:cubicBezTo>
                <a:cubicBezTo>
                  <a:pt x="1106244" y="1272966"/>
                  <a:pt x="1124511" y="1277136"/>
                  <a:pt x="1145422" y="1277136"/>
                </a:cubicBezTo>
                <a:cubicBezTo>
                  <a:pt x="1161868" y="1277136"/>
                  <a:pt x="1176494" y="1274493"/>
                  <a:pt x="1189299" y="1269207"/>
                </a:cubicBezTo>
                <a:cubicBezTo>
                  <a:pt x="1202104" y="1263920"/>
                  <a:pt x="1212735" y="1256343"/>
                  <a:pt x="1221193" y="1246475"/>
                </a:cubicBezTo>
                <a:lnTo>
                  <a:pt x="1197581" y="1219339"/>
                </a:lnTo>
                <a:cubicBezTo>
                  <a:pt x="1191002" y="1226387"/>
                  <a:pt x="1183484" y="1231556"/>
                  <a:pt x="1175026" y="1234845"/>
                </a:cubicBezTo>
                <a:cubicBezTo>
                  <a:pt x="1166567" y="1238135"/>
                  <a:pt x="1157052" y="1239779"/>
                  <a:pt x="1146479" y="1239779"/>
                </a:cubicBezTo>
                <a:cubicBezTo>
                  <a:pt x="1134262" y="1239779"/>
                  <a:pt x="1123454" y="1237430"/>
                  <a:pt x="1114056" y="1232731"/>
                </a:cubicBezTo>
                <a:cubicBezTo>
                  <a:pt x="1104658" y="1228032"/>
                  <a:pt x="1097375" y="1221336"/>
                  <a:pt x="1092206" y="1212642"/>
                </a:cubicBezTo>
                <a:cubicBezTo>
                  <a:pt x="1089621" y="1208296"/>
                  <a:pt x="1087683" y="1203626"/>
                  <a:pt x="1086391" y="1198634"/>
                </a:cubicBezTo>
                <a:lnTo>
                  <a:pt x="1085909" y="1194669"/>
                </a:lnTo>
                <a:lnTo>
                  <a:pt x="1233176" y="1194669"/>
                </a:lnTo>
                <a:cubicBezTo>
                  <a:pt x="1233411" y="1192554"/>
                  <a:pt x="1233587" y="1190322"/>
                  <a:pt x="1233704" y="1187973"/>
                </a:cubicBezTo>
                <a:cubicBezTo>
                  <a:pt x="1233822" y="1185623"/>
                  <a:pt x="1233880" y="1183509"/>
                  <a:pt x="1233880" y="1181629"/>
                </a:cubicBezTo>
                <a:cubicBezTo>
                  <a:pt x="1233880" y="1161893"/>
                  <a:pt x="1229769" y="1144742"/>
                  <a:pt x="1221546" y="1130175"/>
                </a:cubicBezTo>
                <a:cubicBezTo>
                  <a:pt x="1213322" y="1115608"/>
                  <a:pt x="1202045" y="1104330"/>
                  <a:pt x="1187713" y="1096342"/>
                </a:cubicBezTo>
                <a:cubicBezTo>
                  <a:pt x="1173381" y="1088354"/>
                  <a:pt x="1157052" y="1084360"/>
                  <a:pt x="1138726" y="1084360"/>
                </a:cubicBezTo>
                <a:close/>
                <a:moveTo>
                  <a:pt x="942949" y="1084360"/>
                </a:moveTo>
                <a:cubicBezTo>
                  <a:pt x="926032" y="1084360"/>
                  <a:pt x="911407" y="1086768"/>
                  <a:pt x="899072" y="1091584"/>
                </a:cubicBezTo>
                <a:cubicBezTo>
                  <a:pt x="886737" y="1096401"/>
                  <a:pt x="877163" y="1103214"/>
                  <a:pt x="870349" y="1112025"/>
                </a:cubicBezTo>
                <a:cubicBezTo>
                  <a:pt x="863536" y="1120836"/>
                  <a:pt x="860129" y="1131232"/>
                  <a:pt x="860129" y="1143215"/>
                </a:cubicBezTo>
                <a:cubicBezTo>
                  <a:pt x="860129" y="1154022"/>
                  <a:pt x="862244" y="1162716"/>
                  <a:pt x="866473" y="1169294"/>
                </a:cubicBezTo>
                <a:cubicBezTo>
                  <a:pt x="870702" y="1175873"/>
                  <a:pt x="876223" y="1181100"/>
                  <a:pt x="883037" y="1184977"/>
                </a:cubicBezTo>
                <a:cubicBezTo>
                  <a:pt x="889850" y="1188854"/>
                  <a:pt x="897427" y="1191791"/>
                  <a:pt x="905768" y="1193788"/>
                </a:cubicBezTo>
                <a:cubicBezTo>
                  <a:pt x="914109" y="1195785"/>
                  <a:pt x="922450" y="1197371"/>
                  <a:pt x="930790" y="1198545"/>
                </a:cubicBezTo>
                <a:cubicBezTo>
                  <a:pt x="939131" y="1199720"/>
                  <a:pt x="946708" y="1201012"/>
                  <a:pt x="953522" y="1202422"/>
                </a:cubicBezTo>
                <a:cubicBezTo>
                  <a:pt x="960335" y="1203832"/>
                  <a:pt x="965857" y="1205888"/>
                  <a:pt x="970086" y="1208590"/>
                </a:cubicBezTo>
                <a:cubicBezTo>
                  <a:pt x="974315" y="1211291"/>
                  <a:pt x="976429" y="1215227"/>
                  <a:pt x="976429" y="1220396"/>
                </a:cubicBezTo>
                <a:cubicBezTo>
                  <a:pt x="976429" y="1226739"/>
                  <a:pt x="973316" y="1231791"/>
                  <a:pt x="967090" y="1235550"/>
                </a:cubicBezTo>
                <a:cubicBezTo>
                  <a:pt x="960864" y="1239309"/>
                  <a:pt x="950820" y="1241189"/>
                  <a:pt x="936958" y="1241189"/>
                </a:cubicBezTo>
                <a:cubicBezTo>
                  <a:pt x="925210" y="1241189"/>
                  <a:pt x="913463" y="1239427"/>
                  <a:pt x="901715" y="1235902"/>
                </a:cubicBezTo>
                <a:cubicBezTo>
                  <a:pt x="889968" y="1232378"/>
                  <a:pt x="879865" y="1227914"/>
                  <a:pt x="871407" y="1222510"/>
                </a:cubicBezTo>
                <a:lnTo>
                  <a:pt x="854490" y="1255991"/>
                </a:lnTo>
                <a:cubicBezTo>
                  <a:pt x="862948" y="1261864"/>
                  <a:pt x="874402" y="1266857"/>
                  <a:pt x="888852" y="1270969"/>
                </a:cubicBezTo>
                <a:cubicBezTo>
                  <a:pt x="903301" y="1275080"/>
                  <a:pt x="918397" y="1277136"/>
                  <a:pt x="934138" y="1277136"/>
                </a:cubicBezTo>
                <a:cubicBezTo>
                  <a:pt x="951759" y="1277136"/>
                  <a:pt x="966914" y="1274728"/>
                  <a:pt x="979601" y="1269911"/>
                </a:cubicBezTo>
                <a:cubicBezTo>
                  <a:pt x="992288" y="1265095"/>
                  <a:pt x="1002098" y="1258340"/>
                  <a:pt x="1009029" y="1249647"/>
                </a:cubicBezTo>
                <a:cubicBezTo>
                  <a:pt x="1015960" y="1240954"/>
                  <a:pt x="1019425" y="1230734"/>
                  <a:pt x="1019425" y="1218986"/>
                </a:cubicBezTo>
                <a:cubicBezTo>
                  <a:pt x="1019425" y="1208413"/>
                  <a:pt x="1017311" y="1199838"/>
                  <a:pt x="1013081" y="1193259"/>
                </a:cubicBezTo>
                <a:cubicBezTo>
                  <a:pt x="1008852" y="1186680"/>
                  <a:pt x="1003272" y="1181570"/>
                  <a:pt x="996341" y="1177929"/>
                </a:cubicBezTo>
                <a:cubicBezTo>
                  <a:pt x="989410" y="1174287"/>
                  <a:pt x="981833" y="1171409"/>
                  <a:pt x="973610" y="1169294"/>
                </a:cubicBezTo>
                <a:cubicBezTo>
                  <a:pt x="965387" y="1167180"/>
                  <a:pt x="957105" y="1165594"/>
                  <a:pt x="948764" y="1164536"/>
                </a:cubicBezTo>
                <a:cubicBezTo>
                  <a:pt x="940423" y="1163479"/>
                  <a:pt x="932846" y="1162128"/>
                  <a:pt x="926032" y="1160484"/>
                </a:cubicBezTo>
                <a:cubicBezTo>
                  <a:pt x="919219" y="1158839"/>
                  <a:pt x="913698" y="1156607"/>
                  <a:pt x="909469" y="1153787"/>
                </a:cubicBezTo>
                <a:cubicBezTo>
                  <a:pt x="905239" y="1150968"/>
                  <a:pt x="903125" y="1146739"/>
                  <a:pt x="903125" y="1141100"/>
                </a:cubicBezTo>
                <a:cubicBezTo>
                  <a:pt x="903125" y="1134991"/>
                  <a:pt x="906355" y="1129940"/>
                  <a:pt x="912817" y="1125946"/>
                </a:cubicBezTo>
                <a:cubicBezTo>
                  <a:pt x="919278" y="1121952"/>
                  <a:pt x="929204" y="1119955"/>
                  <a:pt x="942597" y="1119955"/>
                </a:cubicBezTo>
                <a:cubicBezTo>
                  <a:pt x="951525" y="1119955"/>
                  <a:pt x="960511" y="1120953"/>
                  <a:pt x="969557" y="1122950"/>
                </a:cubicBezTo>
                <a:cubicBezTo>
                  <a:pt x="978603" y="1124947"/>
                  <a:pt x="987589" y="1128648"/>
                  <a:pt x="996517" y="1134052"/>
                </a:cubicBezTo>
                <a:lnTo>
                  <a:pt x="1013434" y="1100571"/>
                </a:lnTo>
                <a:cubicBezTo>
                  <a:pt x="1004976" y="1095402"/>
                  <a:pt x="994285" y="1091408"/>
                  <a:pt x="981363" y="1088589"/>
                </a:cubicBezTo>
                <a:cubicBezTo>
                  <a:pt x="968441" y="1085769"/>
                  <a:pt x="955636" y="1084360"/>
                  <a:pt x="942949" y="1084360"/>
                </a:cubicBezTo>
                <a:close/>
                <a:moveTo>
                  <a:pt x="738676" y="1084360"/>
                </a:moveTo>
                <a:cubicBezTo>
                  <a:pt x="719880" y="1084360"/>
                  <a:pt x="703140" y="1088471"/>
                  <a:pt x="688455" y="1096695"/>
                </a:cubicBezTo>
                <a:cubicBezTo>
                  <a:pt x="673771" y="1104918"/>
                  <a:pt x="662258" y="1116254"/>
                  <a:pt x="653918" y="1130704"/>
                </a:cubicBezTo>
                <a:cubicBezTo>
                  <a:pt x="645577" y="1145153"/>
                  <a:pt x="641406" y="1161776"/>
                  <a:pt x="641406" y="1180572"/>
                </a:cubicBezTo>
                <a:cubicBezTo>
                  <a:pt x="641406" y="1199133"/>
                  <a:pt x="645694" y="1215697"/>
                  <a:pt x="654270" y="1230264"/>
                </a:cubicBezTo>
                <a:cubicBezTo>
                  <a:pt x="662846" y="1244831"/>
                  <a:pt x="674946" y="1256284"/>
                  <a:pt x="690570" y="1264625"/>
                </a:cubicBezTo>
                <a:cubicBezTo>
                  <a:pt x="706194" y="1272966"/>
                  <a:pt x="724461" y="1277136"/>
                  <a:pt x="745372" y="1277136"/>
                </a:cubicBezTo>
                <a:cubicBezTo>
                  <a:pt x="761818" y="1277136"/>
                  <a:pt x="776444" y="1274493"/>
                  <a:pt x="789249" y="1269207"/>
                </a:cubicBezTo>
                <a:cubicBezTo>
                  <a:pt x="802054" y="1263920"/>
                  <a:pt x="812685" y="1256343"/>
                  <a:pt x="821143" y="1246475"/>
                </a:cubicBezTo>
                <a:lnTo>
                  <a:pt x="797531" y="1219339"/>
                </a:lnTo>
                <a:cubicBezTo>
                  <a:pt x="790952" y="1226387"/>
                  <a:pt x="783434" y="1231556"/>
                  <a:pt x="774976" y="1234845"/>
                </a:cubicBezTo>
                <a:cubicBezTo>
                  <a:pt x="766517" y="1238135"/>
                  <a:pt x="757002" y="1239779"/>
                  <a:pt x="746429" y="1239779"/>
                </a:cubicBezTo>
                <a:cubicBezTo>
                  <a:pt x="734212" y="1239779"/>
                  <a:pt x="723404" y="1237430"/>
                  <a:pt x="714006" y="1232731"/>
                </a:cubicBezTo>
                <a:cubicBezTo>
                  <a:pt x="704608" y="1228032"/>
                  <a:pt x="697325" y="1221336"/>
                  <a:pt x="692156" y="1212642"/>
                </a:cubicBezTo>
                <a:cubicBezTo>
                  <a:pt x="689571" y="1208296"/>
                  <a:pt x="687633" y="1203626"/>
                  <a:pt x="686341" y="1198634"/>
                </a:cubicBezTo>
                <a:lnTo>
                  <a:pt x="685859" y="1194669"/>
                </a:lnTo>
                <a:lnTo>
                  <a:pt x="833126" y="1194669"/>
                </a:lnTo>
                <a:cubicBezTo>
                  <a:pt x="833361" y="1192554"/>
                  <a:pt x="833537" y="1190322"/>
                  <a:pt x="833654" y="1187973"/>
                </a:cubicBezTo>
                <a:cubicBezTo>
                  <a:pt x="833772" y="1185623"/>
                  <a:pt x="833831" y="1183509"/>
                  <a:pt x="833831" y="1181629"/>
                </a:cubicBezTo>
                <a:cubicBezTo>
                  <a:pt x="833831" y="1161893"/>
                  <a:pt x="829719" y="1144742"/>
                  <a:pt x="821496" y="1130175"/>
                </a:cubicBezTo>
                <a:cubicBezTo>
                  <a:pt x="813272" y="1115608"/>
                  <a:pt x="801995" y="1104330"/>
                  <a:pt x="787663" y="1096342"/>
                </a:cubicBezTo>
                <a:cubicBezTo>
                  <a:pt x="773331" y="1088354"/>
                  <a:pt x="757002" y="1084360"/>
                  <a:pt x="738676" y="1084360"/>
                </a:cubicBezTo>
                <a:close/>
                <a:moveTo>
                  <a:pt x="2534310" y="1056518"/>
                </a:moveTo>
                <a:cubicBezTo>
                  <a:pt x="2543473" y="1056518"/>
                  <a:pt x="2550521" y="1058691"/>
                  <a:pt x="2555455" y="1063038"/>
                </a:cubicBezTo>
                <a:cubicBezTo>
                  <a:pt x="2560389" y="1067385"/>
                  <a:pt x="2562856" y="1073082"/>
                  <a:pt x="2562856" y="1080131"/>
                </a:cubicBezTo>
                <a:cubicBezTo>
                  <a:pt x="2562856" y="1085300"/>
                  <a:pt x="2561270" y="1090233"/>
                  <a:pt x="2558099" y="1094932"/>
                </a:cubicBezTo>
                <a:cubicBezTo>
                  <a:pt x="2554926" y="1099631"/>
                  <a:pt x="2549405" y="1104565"/>
                  <a:pt x="2541535" y="1109734"/>
                </a:cubicBezTo>
                <a:cubicBezTo>
                  <a:pt x="2537599" y="1112319"/>
                  <a:pt x="2532914" y="1115109"/>
                  <a:pt x="2527481" y="1118104"/>
                </a:cubicBezTo>
                <a:lnTo>
                  <a:pt x="2525188" y="1119292"/>
                </a:lnTo>
                <a:lnTo>
                  <a:pt x="2520830" y="1114933"/>
                </a:lnTo>
                <a:cubicBezTo>
                  <a:pt x="2517951" y="1111937"/>
                  <a:pt x="2515514" y="1109264"/>
                  <a:pt x="2513517" y="1106915"/>
                </a:cubicBezTo>
                <a:cubicBezTo>
                  <a:pt x="2509522" y="1102216"/>
                  <a:pt x="2506762" y="1097987"/>
                  <a:pt x="2505235" y="1094228"/>
                </a:cubicBezTo>
                <a:cubicBezTo>
                  <a:pt x="2503708" y="1090468"/>
                  <a:pt x="2502944" y="1086592"/>
                  <a:pt x="2502944" y="1082598"/>
                </a:cubicBezTo>
                <a:cubicBezTo>
                  <a:pt x="2502944" y="1074844"/>
                  <a:pt x="2505704" y="1068559"/>
                  <a:pt x="2511226" y="1063743"/>
                </a:cubicBezTo>
                <a:cubicBezTo>
                  <a:pt x="2516747" y="1058926"/>
                  <a:pt x="2524442" y="1056518"/>
                  <a:pt x="2534310" y="1056518"/>
                </a:cubicBezTo>
                <a:close/>
                <a:moveTo>
                  <a:pt x="4234779" y="1044888"/>
                </a:moveTo>
                <a:lnTo>
                  <a:pt x="4234779" y="1087884"/>
                </a:lnTo>
                <a:lnTo>
                  <a:pt x="4203766" y="1087884"/>
                </a:lnTo>
                <a:lnTo>
                  <a:pt x="4203766" y="1123127"/>
                </a:lnTo>
                <a:lnTo>
                  <a:pt x="4234779" y="1123127"/>
                </a:lnTo>
                <a:lnTo>
                  <a:pt x="4234779" y="1213700"/>
                </a:lnTo>
                <a:cubicBezTo>
                  <a:pt x="4234779" y="1234610"/>
                  <a:pt x="4240418" y="1250411"/>
                  <a:pt x="4251696" y="1261101"/>
                </a:cubicBezTo>
                <a:cubicBezTo>
                  <a:pt x="4262973" y="1271791"/>
                  <a:pt x="4278950" y="1277136"/>
                  <a:pt x="4299626" y="1277136"/>
                </a:cubicBezTo>
                <a:cubicBezTo>
                  <a:pt x="4307614" y="1277136"/>
                  <a:pt x="4315367" y="1276079"/>
                  <a:pt x="4322885" y="1273964"/>
                </a:cubicBezTo>
                <a:cubicBezTo>
                  <a:pt x="4330404" y="1271850"/>
                  <a:pt x="4336747" y="1268678"/>
                  <a:pt x="4341917" y="1264449"/>
                </a:cubicBezTo>
                <a:lnTo>
                  <a:pt x="4329582" y="1233083"/>
                </a:lnTo>
                <a:cubicBezTo>
                  <a:pt x="4323003" y="1238252"/>
                  <a:pt x="4314780" y="1240836"/>
                  <a:pt x="4304912" y="1240836"/>
                </a:cubicBezTo>
                <a:cubicBezTo>
                  <a:pt x="4296689" y="1240836"/>
                  <a:pt x="4290286" y="1238369"/>
                  <a:pt x="4285705" y="1233436"/>
                </a:cubicBezTo>
                <a:cubicBezTo>
                  <a:pt x="4281123" y="1228502"/>
                  <a:pt x="4278832" y="1221571"/>
                  <a:pt x="4278832" y="1212642"/>
                </a:cubicBezTo>
                <a:lnTo>
                  <a:pt x="4278832" y="1123127"/>
                </a:lnTo>
                <a:lnTo>
                  <a:pt x="4329229" y="1123127"/>
                </a:lnTo>
                <a:lnTo>
                  <a:pt x="4329229" y="1087884"/>
                </a:lnTo>
                <a:lnTo>
                  <a:pt x="4278832" y="1087884"/>
                </a:lnTo>
                <a:lnTo>
                  <a:pt x="4278832" y="1044888"/>
                </a:lnTo>
                <a:close/>
                <a:moveTo>
                  <a:pt x="1729705" y="1044888"/>
                </a:moveTo>
                <a:lnTo>
                  <a:pt x="1729705" y="1087884"/>
                </a:lnTo>
                <a:lnTo>
                  <a:pt x="1698691" y="1087884"/>
                </a:lnTo>
                <a:lnTo>
                  <a:pt x="1698691" y="1123126"/>
                </a:lnTo>
                <a:lnTo>
                  <a:pt x="1729705" y="1123126"/>
                </a:lnTo>
                <a:lnTo>
                  <a:pt x="1729705" y="1213700"/>
                </a:lnTo>
                <a:cubicBezTo>
                  <a:pt x="1729705" y="1234610"/>
                  <a:pt x="1735343" y="1250411"/>
                  <a:pt x="1746621" y="1261101"/>
                </a:cubicBezTo>
                <a:cubicBezTo>
                  <a:pt x="1757899" y="1271791"/>
                  <a:pt x="1773875" y="1277136"/>
                  <a:pt x="1794551" y="1277136"/>
                </a:cubicBezTo>
                <a:cubicBezTo>
                  <a:pt x="1802539" y="1277136"/>
                  <a:pt x="1810292" y="1276079"/>
                  <a:pt x="1817811" y="1273964"/>
                </a:cubicBezTo>
                <a:cubicBezTo>
                  <a:pt x="1825329" y="1271850"/>
                  <a:pt x="1831673" y="1268678"/>
                  <a:pt x="1836842" y="1264449"/>
                </a:cubicBezTo>
                <a:lnTo>
                  <a:pt x="1824507" y="1233083"/>
                </a:lnTo>
                <a:cubicBezTo>
                  <a:pt x="1817928" y="1238252"/>
                  <a:pt x="1809705" y="1240836"/>
                  <a:pt x="1799837" y="1240836"/>
                </a:cubicBezTo>
                <a:cubicBezTo>
                  <a:pt x="1791614" y="1240836"/>
                  <a:pt x="1785211" y="1238369"/>
                  <a:pt x="1780630" y="1233436"/>
                </a:cubicBezTo>
                <a:cubicBezTo>
                  <a:pt x="1776048" y="1228502"/>
                  <a:pt x="1773758" y="1221571"/>
                  <a:pt x="1773758" y="1212642"/>
                </a:cubicBezTo>
                <a:lnTo>
                  <a:pt x="1773758" y="1123126"/>
                </a:lnTo>
                <a:lnTo>
                  <a:pt x="1824154" y="1123126"/>
                </a:lnTo>
                <a:lnTo>
                  <a:pt x="1824154" y="1087884"/>
                </a:lnTo>
                <a:lnTo>
                  <a:pt x="1773758" y="1087884"/>
                </a:lnTo>
                <a:lnTo>
                  <a:pt x="1773758" y="1044888"/>
                </a:lnTo>
                <a:close/>
                <a:moveTo>
                  <a:pt x="2804267" y="1027972"/>
                </a:moveTo>
                <a:lnTo>
                  <a:pt x="2804267" y="1274669"/>
                </a:lnTo>
                <a:lnTo>
                  <a:pt x="2850083" y="1274669"/>
                </a:lnTo>
                <a:lnTo>
                  <a:pt x="2850083" y="1211470"/>
                </a:lnTo>
                <a:lnTo>
                  <a:pt x="2889376" y="1171263"/>
                </a:lnTo>
                <a:lnTo>
                  <a:pt x="2976251" y="1274669"/>
                </a:lnTo>
                <a:lnTo>
                  <a:pt x="3029819" y="1274669"/>
                </a:lnTo>
                <a:lnTo>
                  <a:pt x="2919717" y="1138195"/>
                </a:lnTo>
                <a:lnTo>
                  <a:pt x="3023476" y="1027972"/>
                </a:lnTo>
                <a:lnTo>
                  <a:pt x="2972021" y="1027972"/>
                </a:lnTo>
                <a:lnTo>
                  <a:pt x="2850083" y="1154562"/>
                </a:lnTo>
                <a:lnTo>
                  <a:pt x="2850083" y="1027972"/>
                </a:lnTo>
                <a:close/>
                <a:moveTo>
                  <a:pt x="403967" y="1027972"/>
                </a:moveTo>
                <a:lnTo>
                  <a:pt x="403967" y="1274669"/>
                </a:lnTo>
                <a:lnTo>
                  <a:pt x="449783" y="1274669"/>
                </a:lnTo>
                <a:lnTo>
                  <a:pt x="449783" y="1211470"/>
                </a:lnTo>
                <a:lnTo>
                  <a:pt x="489076" y="1171263"/>
                </a:lnTo>
                <a:lnTo>
                  <a:pt x="575951" y="1274669"/>
                </a:lnTo>
                <a:lnTo>
                  <a:pt x="629519" y="1274669"/>
                </a:lnTo>
                <a:lnTo>
                  <a:pt x="519416" y="1138195"/>
                </a:lnTo>
                <a:lnTo>
                  <a:pt x="623176" y="1027972"/>
                </a:lnTo>
                <a:lnTo>
                  <a:pt x="571722" y="1027972"/>
                </a:lnTo>
                <a:lnTo>
                  <a:pt x="449783" y="1154562"/>
                </a:lnTo>
                <a:lnTo>
                  <a:pt x="449783" y="1027972"/>
                </a:lnTo>
                <a:close/>
                <a:moveTo>
                  <a:pt x="2534310" y="1025152"/>
                </a:moveTo>
                <a:cubicBezTo>
                  <a:pt x="2519978" y="1025152"/>
                  <a:pt x="2507408" y="1027561"/>
                  <a:pt x="2496600" y="1032377"/>
                </a:cubicBezTo>
                <a:cubicBezTo>
                  <a:pt x="2485793" y="1037194"/>
                  <a:pt x="2477452" y="1044007"/>
                  <a:pt x="2471578" y="1052818"/>
                </a:cubicBezTo>
                <a:cubicBezTo>
                  <a:pt x="2465704" y="1061628"/>
                  <a:pt x="2462768" y="1071790"/>
                  <a:pt x="2462768" y="1083302"/>
                </a:cubicBezTo>
                <a:cubicBezTo>
                  <a:pt x="2462768" y="1089881"/>
                  <a:pt x="2463825" y="1096283"/>
                  <a:pt x="2465939" y="1102510"/>
                </a:cubicBezTo>
                <a:cubicBezTo>
                  <a:pt x="2468054" y="1108736"/>
                  <a:pt x="2471578" y="1115138"/>
                  <a:pt x="2476512" y="1121717"/>
                </a:cubicBezTo>
                <a:cubicBezTo>
                  <a:pt x="2478979" y="1125006"/>
                  <a:pt x="2481828" y="1128442"/>
                  <a:pt x="2485058" y="1132025"/>
                </a:cubicBezTo>
                <a:lnTo>
                  <a:pt x="2490515" y="1137660"/>
                </a:lnTo>
                <a:lnTo>
                  <a:pt x="2484882" y="1140704"/>
                </a:lnTo>
                <a:cubicBezTo>
                  <a:pt x="2477657" y="1145021"/>
                  <a:pt x="2471226" y="1149323"/>
                  <a:pt x="2465587" y="1153611"/>
                </a:cubicBezTo>
                <a:cubicBezTo>
                  <a:pt x="2454309" y="1162187"/>
                  <a:pt x="2446086" y="1171174"/>
                  <a:pt x="2440917" y="1180572"/>
                </a:cubicBezTo>
                <a:cubicBezTo>
                  <a:pt x="2435748" y="1189970"/>
                  <a:pt x="2433164" y="1200543"/>
                  <a:pt x="2433164" y="1212290"/>
                </a:cubicBezTo>
                <a:cubicBezTo>
                  <a:pt x="2433164" y="1225212"/>
                  <a:pt x="2437040" y="1236607"/>
                  <a:pt x="2444794" y="1246475"/>
                </a:cubicBezTo>
                <a:cubicBezTo>
                  <a:pt x="2452547" y="1256343"/>
                  <a:pt x="2463237" y="1264096"/>
                  <a:pt x="2476864" y="1269735"/>
                </a:cubicBezTo>
                <a:cubicBezTo>
                  <a:pt x="2490492" y="1275374"/>
                  <a:pt x="2505881" y="1278193"/>
                  <a:pt x="2523032" y="1278193"/>
                </a:cubicBezTo>
                <a:cubicBezTo>
                  <a:pt x="2544883" y="1278193"/>
                  <a:pt x="2564618" y="1273612"/>
                  <a:pt x="2582240" y="1264449"/>
                </a:cubicBezTo>
                <a:lnTo>
                  <a:pt x="2605544" y="1248477"/>
                </a:lnTo>
                <a:lnTo>
                  <a:pt x="2636866" y="1278546"/>
                </a:lnTo>
                <a:lnTo>
                  <a:pt x="2661183" y="1249999"/>
                </a:lnTo>
                <a:lnTo>
                  <a:pt x="2629749" y="1219840"/>
                </a:lnTo>
                <a:lnTo>
                  <a:pt x="2642284" y="1197092"/>
                </a:lnTo>
                <a:cubicBezTo>
                  <a:pt x="2646542" y="1186901"/>
                  <a:pt x="2649905" y="1175873"/>
                  <a:pt x="2652372" y="1164008"/>
                </a:cubicBezTo>
                <a:lnTo>
                  <a:pt x="2616777" y="1152378"/>
                </a:lnTo>
                <a:cubicBezTo>
                  <a:pt x="2614898" y="1162246"/>
                  <a:pt x="2612430" y="1171321"/>
                  <a:pt x="2609376" y="1179603"/>
                </a:cubicBezTo>
                <a:lnTo>
                  <a:pt x="2602516" y="1193711"/>
                </a:lnTo>
                <a:lnTo>
                  <a:pt x="2549653" y="1142991"/>
                </a:lnTo>
                <a:lnTo>
                  <a:pt x="2551446" y="1142069"/>
                </a:lnTo>
                <a:cubicBezTo>
                  <a:pt x="2558407" y="1138134"/>
                  <a:pt x="2564501" y="1134287"/>
                  <a:pt x="2569728" y="1130527"/>
                </a:cubicBezTo>
                <a:cubicBezTo>
                  <a:pt x="2580184" y="1123009"/>
                  <a:pt x="2587878" y="1115079"/>
                  <a:pt x="2592812" y="1106739"/>
                </a:cubicBezTo>
                <a:cubicBezTo>
                  <a:pt x="2597746" y="1098398"/>
                  <a:pt x="2600213" y="1089294"/>
                  <a:pt x="2600213" y="1079426"/>
                </a:cubicBezTo>
                <a:cubicBezTo>
                  <a:pt x="2600213" y="1068148"/>
                  <a:pt x="2597452" y="1058457"/>
                  <a:pt x="2591931" y="1050351"/>
                </a:cubicBezTo>
                <a:cubicBezTo>
                  <a:pt x="2586410" y="1042245"/>
                  <a:pt x="2578774" y="1036019"/>
                  <a:pt x="2569024" y="1031672"/>
                </a:cubicBezTo>
                <a:cubicBezTo>
                  <a:pt x="2559273" y="1027326"/>
                  <a:pt x="2547702" y="1025152"/>
                  <a:pt x="2534310" y="1025152"/>
                </a:cubicBezTo>
                <a:close/>
                <a:moveTo>
                  <a:pt x="3990663" y="1013170"/>
                </a:moveTo>
                <a:lnTo>
                  <a:pt x="3990663" y="1274669"/>
                </a:lnTo>
                <a:lnTo>
                  <a:pt x="4034716" y="1274669"/>
                </a:lnTo>
                <a:lnTo>
                  <a:pt x="4034716" y="1179514"/>
                </a:lnTo>
                <a:cubicBezTo>
                  <a:pt x="4034716" y="1166827"/>
                  <a:pt x="4036890" y="1156313"/>
                  <a:pt x="4041236" y="1147972"/>
                </a:cubicBezTo>
                <a:cubicBezTo>
                  <a:pt x="4045583" y="1139632"/>
                  <a:pt x="4051750" y="1133347"/>
                  <a:pt x="4059738" y="1129118"/>
                </a:cubicBezTo>
                <a:cubicBezTo>
                  <a:pt x="4067727" y="1124889"/>
                  <a:pt x="4076890" y="1122774"/>
                  <a:pt x="4087228" y="1122774"/>
                </a:cubicBezTo>
                <a:cubicBezTo>
                  <a:pt x="4101325" y="1122774"/>
                  <a:pt x="4112308" y="1126886"/>
                  <a:pt x="4120179" y="1135109"/>
                </a:cubicBezTo>
                <a:cubicBezTo>
                  <a:pt x="4128050" y="1143332"/>
                  <a:pt x="4131985" y="1155785"/>
                  <a:pt x="4131985" y="1172466"/>
                </a:cubicBezTo>
                <a:lnTo>
                  <a:pt x="4131985" y="1274669"/>
                </a:lnTo>
                <a:lnTo>
                  <a:pt x="4176039" y="1274669"/>
                </a:lnTo>
                <a:lnTo>
                  <a:pt x="4176039" y="1166827"/>
                </a:lnTo>
                <a:cubicBezTo>
                  <a:pt x="4176039" y="1147796"/>
                  <a:pt x="4172632" y="1132231"/>
                  <a:pt x="4165819" y="1120131"/>
                </a:cubicBezTo>
                <a:cubicBezTo>
                  <a:pt x="4159005" y="1108031"/>
                  <a:pt x="4149666" y="1099044"/>
                  <a:pt x="4137801" y="1093170"/>
                </a:cubicBezTo>
                <a:cubicBezTo>
                  <a:pt x="4125936" y="1087297"/>
                  <a:pt x="4112485" y="1084360"/>
                  <a:pt x="4097448" y="1084360"/>
                </a:cubicBezTo>
                <a:cubicBezTo>
                  <a:pt x="4081001" y="1084360"/>
                  <a:pt x="4066493" y="1087590"/>
                  <a:pt x="4053923" y="1094051"/>
                </a:cubicBezTo>
                <a:cubicBezTo>
                  <a:pt x="4047638" y="1097282"/>
                  <a:pt x="4042102" y="1101203"/>
                  <a:pt x="4037315" y="1105814"/>
                </a:cubicBezTo>
                <a:lnTo>
                  <a:pt x="4034716" y="1109226"/>
                </a:lnTo>
                <a:lnTo>
                  <a:pt x="4034716" y="1013170"/>
                </a:lnTo>
                <a:close/>
                <a:moveTo>
                  <a:pt x="1276038" y="1013170"/>
                </a:moveTo>
                <a:lnTo>
                  <a:pt x="1276038" y="1274669"/>
                </a:lnTo>
                <a:lnTo>
                  <a:pt x="1320091" y="1274669"/>
                </a:lnTo>
                <a:lnTo>
                  <a:pt x="1320091" y="1179514"/>
                </a:lnTo>
                <a:cubicBezTo>
                  <a:pt x="1320091" y="1166827"/>
                  <a:pt x="1322265" y="1156313"/>
                  <a:pt x="1326611" y="1147972"/>
                </a:cubicBezTo>
                <a:cubicBezTo>
                  <a:pt x="1330958" y="1139632"/>
                  <a:pt x="1337125" y="1133347"/>
                  <a:pt x="1345113" y="1129118"/>
                </a:cubicBezTo>
                <a:cubicBezTo>
                  <a:pt x="1353102" y="1124889"/>
                  <a:pt x="1362265" y="1122774"/>
                  <a:pt x="1372603" y="1122774"/>
                </a:cubicBezTo>
                <a:cubicBezTo>
                  <a:pt x="1386699" y="1122774"/>
                  <a:pt x="1397683" y="1126886"/>
                  <a:pt x="1405554" y="1135109"/>
                </a:cubicBezTo>
                <a:cubicBezTo>
                  <a:pt x="1413425" y="1143332"/>
                  <a:pt x="1417361" y="1155785"/>
                  <a:pt x="1417361" y="1172466"/>
                </a:cubicBezTo>
                <a:lnTo>
                  <a:pt x="1417361" y="1274669"/>
                </a:lnTo>
                <a:lnTo>
                  <a:pt x="1461414" y="1274669"/>
                </a:lnTo>
                <a:lnTo>
                  <a:pt x="1461414" y="1166827"/>
                </a:lnTo>
                <a:cubicBezTo>
                  <a:pt x="1461414" y="1147796"/>
                  <a:pt x="1458007" y="1132231"/>
                  <a:pt x="1451193" y="1120131"/>
                </a:cubicBezTo>
                <a:cubicBezTo>
                  <a:pt x="1444380" y="1108031"/>
                  <a:pt x="1435041" y="1099044"/>
                  <a:pt x="1423176" y="1093170"/>
                </a:cubicBezTo>
                <a:cubicBezTo>
                  <a:pt x="1411311" y="1087297"/>
                  <a:pt x="1397860" y="1084360"/>
                  <a:pt x="1382823" y="1084360"/>
                </a:cubicBezTo>
                <a:cubicBezTo>
                  <a:pt x="1366376" y="1084360"/>
                  <a:pt x="1351868" y="1087590"/>
                  <a:pt x="1339298" y="1094051"/>
                </a:cubicBezTo>
                <a:cubicBezTo>
                  <a:pt x="1333014" y="1097282"/>
                  <a:pt x="1327477" y="1101203"/>
                  <a:pt x="1322690" y="1105814"/>
                </a:cubicBezTo>
                <a:lnTo>
                  <a:pt x="1320091" y="1109226"/>
                </a:lnTo>
                <a:lnTo>
                  <a:pt x="1320091" y="1013170"/>
                </a:lnTo>
                <a:close/>
                <a:moveTo>
                  <a:pt x="3700303" y="1002597"/>
                </a:moveTo>
                <a:cubicBezTo>
                  <a:pt x="3692080" y="1002597"/>
                  <a:pt x="3685325" y="1005123"/>
                  <a:pt x="3680039" y="1010174"/>
                </a:cubicBezTo>
                <a:cubicBezTo>
                  <a:pt x="3674752" y="1015226"/>
                  <a:pt x="3672109" y="1021511"/>
                  <a:pt x="3672109" y="1029029"/>
                </a:cubicBezTo>
                <a:cubicBezTo>
                  <a:pt x="3672109" y="1036312"/>
                  <a:pt x="3674752" y="1042539"/>
                  <a:pt x="3680039" y="1047708"/>
                </a:cubicBezTo>
                <a:cubicBezTo>
                  <a:pt x="3685325" y="1052876"/>
                  <a:pt x="3692080" y="1055461"/>
                  <a:pt x="3700303" y="1055461"/>
                </a:cubicBezTo>
                <a:cubicBezTo>
                  <a:pt x="3708762" y="1055461"/>
                  <a:pt x="3715575" y="1052818"/>
                  <a:pt x="3720744" y="1047531"/>
                </a:cubicBezTo>
                <a:cubicBezTo>
                  <a:pt x="3725913" y="1042245"/>
                  <a:pt x="3728497" y="1035725"/>
                  <a:pt x="3728497" y="1027972"/>
                </a:cubicBezTo>
                <a:cubicBezTo>
                  <a:pt x="3728497" y="1020688"/>
                  <a:pt x="3725854" y="1014638"/>
                  <a:pt x="3720568" y="1009822"/>
                </a:cubicBezTo>
                <a:cubicBezTo>
                  <a:pt x="3715281" y="1005005"/>
                  <a:pt x="3708526" y="1002597"/>
                  <a:pt x="3700303" y="1002597"/>
                </a:cubicBezTo>
                <a:close/>
                <a:moveTo>
                  <a:pt x="613079" y="615315"/>
                </a:moveTo>
                <a:lnTo>
                  <a:pt x="732104" y="615315"/>
                </a:lnTo>
                <a:cubicBezTo>
                  <a:pt x="753897" y="615315"/>
                  <a:pt x="770242" y="619227"/>
                  <a:pt x="781138" y="627050"/>
                </a:cubicBezTo>
                <a:cubicBezTo>
                  <a:pt x="792035" y="634873"/>
                  <a:pt x="797483" y="646329"/>
                  <a:pt x="797483" y="661416"/>
                </a:cubicBezTo>
                <a:cubicBezTo>
                  <a:pt x="797483" y="676504"/>
                  <a:pt x="792035" y="687959"/>
                  <a:pt x="781138" y="695782"/>
                </a:cubicBezTo>
                <a:cubicBezTo>
                  <a:pt x="770242" y="703606"/>
                  <a:pt x="753897" y="707517"/>
                  <a:pt x="732104" y="707517"/>
                </a:cubicBezTo>
                <a:lnTo>
                  <a:pt x="613079" y="707517"/>
                </a:lnTo>
                <a:close/>
                <a:moveTo>
                  <a:pt x="5094122" y="519485"/>
                </a:moveTo>
                <a:lnTo>
                  <a:pt x="5179542" y="519485"/>
                </a:lnTo>
                <a:cubicBezTo>
                  <a:pt x="5211762" y="519485"/>
                  <a:pt x="5236020" y="526229"/>
                  <a:pt x="5252318" y="539716"/>
                </a:cubicBezTo>
                <a:cubicBezTo>
                  <a:pt x="5268615" y="553203"/>
                  <a:pt x="5276764" y="572498"/>
                  <a:pt x="5276764" y="597600"/>
                </a:cubicBezTo>
                <a:cubicBezTo>
                  <a:pt x="5276764" y="622326"/>
                  <a:pt x="5268615" y="641621"/>
                  <a:pt x="5252318" y="655483"/>
                </a:cubicBezTo>
                <a:cubicBezTo>
                  <a:pt x="5236020" y="669345"/>
                  <a:pt x="5211762" y="676276"/>
                  <a:pt x="5179542" y="676276"/>
                </a:cubicBezTo>
                <a:lnTo>
                  <a:pt x="5094122" y="676276"/>
                </a:lnTo>
                <a:close/>
                <a:moveTo>
                  <a:pt x="8795194" y="515551"/>
                </a:moveTo>
                <a:cubicBezTo>
                  <a:pt x="8815799" y="515551"/>
                  <a:pt x="8834438" y="518923"/>
                  <a:pt x="8851110" y="525667"/>
                </a:cubicBezTo>
                <a:cubicBezTo>
                  <a:pt x="8867782" y="532410"/>
                  <a:pt x="8882393" y="542058"/>
                  <a:pt x="8894944" y="554608"/>
                </a:cubicBezTo>
                <a:cubicBezTo>
                  <a:pt x="8907495" y="567159"/>
                  <a:pt x="8917142" y="581864"/>
                  <a:pt x="8923886" y="598723"/>
                </a:cubicBezTo>
                <a:cubicBezTo>
                  <a:pt x="8930630" y="615583"/>
                  <a:pt x="8934189" y="634128"/>
                  <a:pt x="8934564" y="654359"/>
                </a:cubicBezTo>
                <a:cubicBezTo>
                  <a:pt x="8934189" y="674590"/>
                  <a:pt x="8930536" y="693042"/>
                  <a:pt x="8923605" y="709714"/>
                </a:cubicBezTo>
                <a:cubicBezTo>
                  <a:pt x="8916674" y="726385"/>
                  <a:pt x="8907026" y="741090"/>
                  <a:pt x="8894663" y="753829"/>
                </a:cubicBezTo>
                <a:cubicBezTo>
                  <a:pt x="8882300" y="766567"/>
                  <a:pt x="8867688" y="776214"/>
                  <a:pt x="8850829" y="782770"/>
                </a:cubicBezTo>
                <a:cubicBezTo>
                  <a:pt x="8833970" y="789327"/>
                  <a:pt x="8815424" y="792792"/>
                  <a:pt x="8795194" y="793167"/>
                </a:cubicBezTo>
                <a:cubicBezTo>
                  <a:pt x="8775712" y="793167"/>
                  <a:pt x="8757541" y="789701"/>
                  <a:pt x="8740682" y="782770"/>
                </a:cubicBezTo>
                <a:cubicBezTo>
                  <a:pt x="8723823" y="775839"/>
                  <a:pt x="8709118" y="766192"/>
                  <a:pt x="8696567" y="753829"/>
                </a:cubicBezTo>
                <a:cubicBezTo>
                  <a:pt x="8684016" y="741465"/>
                  <a:pt x="8674369" y="726760"/>
                  <a:pt x="8667625" y="709714"/>
                </a:cubicBezTo>
                <a:cubicBezTo>
                  <a:pt x="8660882" y="692667"/>
                  <a:pt x="8657322" y="674215"/>
                  <a:pt x="8656948" y="654359"/>
                </a:cubicBezTo>
                <a:cubicBezTo>
                  <a:pt x="8656948" y="634128"/>
                  <a:pt x="8660413" y="615583"/>
                  <a:pt x="8667344" y="598723"/>
                </a:cubicBezTo>
                <a:cubicBezTo>
                  <a:pt x="8674275" y="581864"/>
                  <a:pt x="8684016" y="567159"/>
                  <a:pt x="8696567" y="554608"/>
                </a:cubicBezTo>
                <a:cubicBezTo>
                  <a:pt x="8709118" y="542058"/>
                  <a:pt x="8723823" y="532504"/>
                  <a:pt x="8740682" y="525948"/>
                </a:cubicBezTo>
                <a:cubicBezTo>
                  <a:pt x="8757541" y="519391"/>
                  <a:pt x="8775712" y="515926"/>
                  <a:pt x="8795194" y="515551"/>
                </a:cubicBezTo>
                <a:close/>
                <a:moveTo>
                  <a:pt x="6633019" y="515551"/>
                </a:moveTo>
                <a:cubicBezTo>
                  <a:pt x="6653624" y="515551"/>
                  <a:pt x="6672263" y="518923"/>
                  <a:pt x="6688935" y="525667"/>
                </a:cubicBezTo>
                <a:cubicBezTo>
                  <a:pt x="6705607" y="532410"/>
                  <a:pt x="6720218" y="542058"/>
                  <a:pt x="6732769" y="554608"/>
                </a:cubicBezTo>
                <a:cubicBezTo>
                  <a:pt x="6745320" y="567159"/>
                  <a:pt x="6754967" y="581864"/>
                  <a:pt x="6761711" y="598723"/>
                </a:cubicBezTo>
                <a:cubicBezTo>
                  <a:pt x="6768455" y="615583"/>
                  <a:pt x="6772014" y="634128"/>
                  <a:pt x="6772389" y="654359"/>
                </a:cubicBezTo>
                <a:cubicBezTo>
                  <a:pt x="6772014" y="674590"/>
                  <a:pt x="6768361" y="693042"/>
                  <a:pt x="6761430" y="709714"/>
                </a:cubicBezTo>
                <a:cubicBezTo>
                  <a:pt x="6754499" y="726385"/>
                  <a:pt x="6744852" y="741090"/>
                  <a:pt x="6732488" y="753829"/>
                </a:cubicBezTo>
                <a:cubicBezTo>
                  <a:pt x="6720125" y="766567"/>
                  <a:pt x="6705513" y="776214"/>
                  <a:pt x="6688654" y="782770"/>
                </a:cubicBezTo>
                <a:cubicBezTo>
                  <a:pt x="6671795" y="789327"/>
                  <a:pt x="6653250" y="792792"/>
                  <a:pt x="6633019" y="793167"/>
                </a:cubicBezTo>
                <a:cubicBezTo>
                  <a:pt x="6613537" y="793167"/>
                  <a:pt x="6595367" y="789701"/>
                  <a:pt x="6578507" y="782770"/>
                </a:cubicBezTo>
                <a:cubicBezTo>
                  <a:pt x="6561648" y="775839"/>
                  <a:pt x="6546943" y="766192"/>
                  <a:pt x="6534392" y="753829"/>
                </a:cubicBezTo>
                <a:cubicBezTo>
                  <a:pt x="6521841" y="741465"/>
                  <a:pt x="6512194" y="726760"/>
                  <a:pt x="6505450" y="709714"/>
                </a:cubicBezTo>
                <a:cubicBezTo>
                  <a:pt x="6498707" y="692667"/>
                  <a:pt x="6495147" y="674215"/>
                  <a:pt x="6494773" y="654359"/>
                </a:cubicBezTo>
                <a:cubicBezTo>
                  <a:pt x="6494773" y="634128"/>
                  <a:pt x="6498238" y="615583"/>
                  <a:pt x="6505169" y="598723"/>
                </a:cubicBezTo>
                <a:cubicBezTo>
                  <a:pt x="6512101" y="581864"/>
                  <a:pt x="6521841" y="567159"/>
                  <a:pt x="6534392" y="554608"/>
                </a:cubicBezTo>
                <a:cubicBezTo>
                  <a:pt x="6546943" y="542058"/>
                  <a:pt x="6561648" y="532504"/>
                  <a:pt x="6578507" y="525948"/>
                </a:cubicBezTo>
                <a:cubicBezTo>
                  <a:pt x="6595367" y="519391"/>
                  <a:pt x="6613537" y="515926"/>
                  <a:pt x="6633019" y="515551"/>
                </a:cubicBezTo>
                <a:close/>
                <a:moveTo>
                  <a:pt x="9154914" y="457668"/>
                </a:moveTo>
                <a:lnTo>
                  <a:pt x="9155476" y="851050"/>
                </a:lnTo>
                <a:lnTo>
                  <a:pt x="9227410" y="851050"/>
                </a:lnTo>
                <a:lnTo>
                  <a:pt x="9227410" y="584715"/>
                </a:lnTo>
                <a:lnTo>
                  <a:pt x="9444332" y="851050"/>
                </a:lnTo>
                <a:lnTo>
                  <a:pt x="9504463" y="851050"/>
                </a:lnTo>
                <a:lnTo>
                  <a:pt x="9503901" y="457668"/>
                </a:lnTo>
                <a:lnTo>
                  <a:pt x="9431968" y="457668"/>
                </a:lnTo>
                <a:lnTo>
                  <a:pt x="9432462" y="724610"/>
                </a:lnTo>
                <a:lnTo>
                  <a:pt x="9215046" y="457668"/>
                </a:lnTo>
                <a:close/>
                <a:moveTo>
                  <a:pt x="8354815" y="457668"/>
                </a:moveTo>
                <a:lnTo>
                  <a:pt x="8355377" y="851050"/>
                </a:lnTo>
                <a:lnTo>
                  <a:pt x="8427872" y="851050"/>
                </a:lnTo>
                <a:lnTo>
                  <a:pt x="8427872" y="457668"/>
                </a:lnTo>
                <a:close/>
                <a:moveTo>
                  <a:pt x="7885137" y="457668"/>
                </a:moveTo>
                <a:lnTo>
                  <a:pt x="7885137" y="518923"/>
                </a:lnTo>
                <a:lnTo>
                  <a:pt x="8015515" y="519485"/>
                </a:lnTo>
                <a:lnTo>
                  <a:pt x="8016077" y="851050"/>
                </a:lnTo>
                <a:lnTo>
                  <a:pt x="8088572" y="851050"/>
                </a:lnTo>
                <a:lnTo>
                  <a:pt x="8087448" y="518923"/>
                </a:lnTo>
                <a:lnTo>
                  <a:pt x="8218950" y="519485"/>
                </a:lnTo>
                <a:lnTo>
                  <a:pt x="8218388" y="457668"/>
                </a:lnTo>
                <a:close/>
                <a:moveTo>
                  <a:pt x="7408468" y="457668"/>
                </a:moveTo>
                <a:lnTo>
                  <a:pt x="7408468" y="679648"/>
                </a:lnTo>
                <a:cubicBezTo>
                  <a:pt x="7408468" y="736969"/>
                  <a:pt x="7423735" y="780803"/>
                  <a:pt x="7454269" y="811150"/>
                </a:cubicBezTo>
                <a:cubicBezTo>
                  <a:pt x="7484803" y="841497"/>
                  <a:pt x="7527045" y="856670"/>
                  <a:pt x="7580994" y="856670"/>
                </a:cubicBezTo>
                <a:cubicBezTo>
                  <a:pt x="7634569" y="856670"/>
                  <a:pt x="7676624" y="841497"/>
                  <a:pt x="7707158" y="811150"/>
                </a:cubicBezTo>
                <a:cubicBezTo>
                  <a:pt x="7737692" y="780803"/>
                  <a:pt x="7752959" y="736969"/>
                  <a:pt x="7752959" y="679648"/>
                </a:cubicBezTo>
                <a:lnTo>
                  <a:pt x="7752959" y="457668"/>
                </a:lnTo>
                <a:lnTo>
                  <a:pt x="7681026" y="457668"/>
                </a:lnTo>
                <a:lnTo>
                  <a:pt x="7681026" y="676838"/>
                </a:lnTo>
                <a:cubicBezTo>
                  <a:pt x="7681026" y="717300"/>
                  <a:pt x="7672409" y="746710"/>
                  <a:pt x="7655175" y="765068"/>
                </a:cubicBezTo>
                <a:cubicBezTo>
                  <a:pt x="7637941" y="783426"/>
                  <a:pt x="7613402" y="792605"/>
                  <a:pt x="7581556" y="792605"/>
                </a:cubicBezTo>
                <a:cubicBezTo>
                  <a:pt x="7549711" y="792605"/>
                  <a:pt x="7525078" y="783426"/>
                  <a:pt x="7507657" y="765068"/>
                </a:cubicBezTo>
                <a:cubicBezTo>
                  <a:pt x="7490235" y="746710"/>
                  <a:pt x="7481525" y="717300"/>
                  <a:pt x="7481525" y="676838"/>
                </a:cubicBezTo>
                <a:lnTo>
                  <a:pt x="7481525" y="457668"/>
                </a:lnTo>
                <a:close/>
                <a:moveTo>
                  <a:pt x="7002265" y="457668"/>
                </a:moveTo>
                <a:lnTo>
                  <a:pt x="7003389" y="851050"/>
                </a:lnTo>
                <a:lnTo>
                  <a:pt x="7281005" y="851050"/>
                </a:lnTo>
                <a:lnTo>
                  <a:pt x="7280443" y="789795"/>
                </a:lnTo>
                <a:lnTo>
                  <a:pt x="7075322" y="789233"/>
                </a:lnTo>
                <a:lnTo>
                  <a:pt x="7075322" y="457668"/>
                </a:lnTo>
                <a:close/>
                <a:moveTo>
                  <a:pt x="5908404" y="457668"/>
                </a:moveTo>
                <a:lnTo>
                  <a:pt x="6080369" y="851050"/>
                </a:lnTo>
                <a:lnTo>
                  <a:pt x="6152302" y="851050"/>
                </a:lnTo>
                <a:lnTo>
                  <a:pt x="6323704" y="457668"/>
                </a:lnTo>
                <a:lnTo>
                  <a:pt x="6250647" y="457668"/>
                </a:lnTo>
                <a:lnTo>
                  <a:pt x="6118426" y="760913"/>
                </a:lnTo>
                <a:lnTo>
                  <a:pt x="5987643" y="457668"/>
                </a:lnTo>
                <a:close/>
                <a:moveTo>
                  <a:pt x="5507964" y="457668"/>
                </a:moveTo>
                <a:lnTo>
                  <a:pt x="5506840" y="851050"/>
                </a:lnTo>
                <a:lnTo>
                  <a:pt x="5801315" y="851050"/>
                </a:lnTo>
                <a:lnTo>
                  <a:pt x="5801877" y="789795"/>
                </a:lnTo>
                <a:lnTo>
                  <a:pt x="5579335" y="790357"/>
                </a:lnTo>
                <a:lnTo>
                  <a:pt x="5579560" y="681303"/>
                </a:lnTo>
                <a:lnTo>
                  <a:pt x="5769282" y="680210"/>
                </a:lnTo>
                <a:lnTo>
                  <a:pt x="5769844" y="621202"/>
                </a:lnTo>
                <a:lnTo>
                  <a:pt x="5579683" y="622292"/>
                </a:lnTo>
                <a:lnTo>
                  <a:pt x="5579897" y="518923"/>
                </a:lnTo>
                <a:lnTo>
                  <a:pt x="5793447" y="518361"/>
                </a:lnTo>
                <a:lnTo>
                  <a:pt x="5794009" y="457668"/>
                </a:lnTo>
                <a:close/>
                <a:moveTo>
                  <a:pt x="5021065" y="457668"/>
                </a:moveTo>
                <a:lnTo>
                  <a:pt x="5021065" y="851050"/>
                </a:lnTo>
                <a:lnTo>
                  <a:pt x="5094122" y="851050"/>
                </a:lnTo>
                <a:lnTo>
                  <a:pt x="5094122" y="736407"/>
                </a:lnTo>
                <a:lnTo>
                  <a:pt x="5182914" y="736407"/>
                </a:lnTo>
                <a:lnTo>
                  <a:pt x="5198125" y="735782"/>
                </a:lnTo>
                <a:lnTo>
                  <a:pt x="5278449" y="851050"/>
                </a:lnTo>
                <a:lnTo>
                  <a:pt x="5357126" y="851050"/>
                </a:lnTo>
                <a:lnTo>
                  <a:pt x="5266687" y="721996"/>
                </a:lnTo>
                <a:lnTo>
                  <a:pt x="5272549" y="719829"/>
                </a:lnTo>
                <a:cubicBezTo>
                  <a:pt x="5297463" y="708777"/>
                  <a:pt x="5316664" y="692854"/>
                  <a:pt x="5330151" y="672061"/>
                </a:cubicBezTo>
                <a:cubicBezTo>
                  <a:pt x="5343639" y="651268"/>
                  <a:pt x="5350382" y="626448"/>
                  <a:pt x="5350382" y="597600"/>
                </a:cubicBezTo>
                <a:cubicBezTo>
                  <a:pt x="5350382" y="568751"/>
                  <a:pt x="5343639" y="543837"/>
                  <a:pt x="5330151" y="522857"/>
                </a:cubicBezTo>
                <a:cubicBezTo>
                  <a:pt x="5316664" y="501876"/>
                  <a:pt x="5297463" y="485766"/>
                  <a:pt x="5272549" y="474527"/>
                </a:cubicBezTo>
                <a:cubicBezTo>
                  <a:pt x="5247634" y="463287"/>
                  <a:pt x="5217756" y="457668"/>
                  <a:pt x="5182914" y="457668"/>
                </a:cubicBezTo>
                <a:close/>
                <a:moveTo>
                  <a:pt x="8795756" y="452048"/>
                </a:moveTo>
                <a:cubicBezTo>
                  <a:pt x="8765409" y="452423"/>
                  <a:pt x="8737404" y="457574"/>
                  <a:pt x="8711740" y="467502"/>
                </a:cubicBezTo>
                <a:cubicBezTo>
                  <a:pt x="8686077" y="477431"/>
                  <a:pt x="8663598" y="491574"/>
                  <a:pt x="8644303" y="509931"/>
                </a:cubicBezTo>
                <a:cubicBezTo>
                  <a:pt x="8625009" y="528289"/>
                  <a:pt x="8610116" y="549644"/>
                  <a:pt x="8599626" y="573997"/>
                </a:cubicBezTo>
                <a:cubicBezTo>
                  <a:pt x="8589136" y="598349"/>
                  <a:pt x="8584078" y="625136"/>
                  <a:pt x="8584453" y="654359"/>
                </a:cubicBezTo>
                <a:cubicBezTo>
                  <a:pt x="8584453" y="683207"/>
                  <a:pt x="8589604" y="709995"/>
                  <a:pt x="8599907" y="734721"/>
                </a:cubicBezTo>
                <a:cubicBezTo>
                  <a:pt x="8610210" y="759448"/>
                  <a:pt x="8624915" y="780897"/>
                  <a:pt x="8644022" y="799068"/>
                </a:cubicBezTo>
                <a:cubicBezTo>
                  <a:pt x="8663130" y="817238"/>
                  <a:pt x="8685702" y="831381"/>
                  <a:pt x="8711740" y="841497"/>
                </a:cubicBezTo>
                <a:cubicBezTo>
                  <a:pt x="8737778" y="851612"/>
                  <a:pt x="8765596" y="856483"/>
                  <a:pt x="8795194" y="856108"/>
                </a:cubicBezTo>
                <a:cubicBezTo>
                  <a:pt x="8826290" y="856483"/>
                  <a:pt x="8854669" y="851612"/>
                  <a:pt x="8880333" y="841497"/>
                </a:cubicBezTo>
                <a:cubicBezTo>
                  <a:pt x="8905996" y="831381"/>
                  <a:pt x="8928382" y="817332"/>
                  <a:pt x="8947489" y="799348"/>
                </a:cubicBezTo>
                <a:cubicBezTo>
                  <a:pt x="8966596" y="781365"/>
                  <a:pt x="8981395" y="760010"/>
                  <a:pt x="8991885" y="735283"/>
                </a:cubicBezTo>
                <a:cubicBezTo>
                  <a:pt x="9002375" y="710556"/>
                  <a:pt x="9007433" y="683582"/>
                  <a:pt x="9007058" y="654359"/>
                </a:cubicBezTo>
                <a:cubicBezTo>
                  <a:pt x="9007058" y="625136"/>
                  <a:pt x="9001813" y="598255"/>
                  <a:pt x="8991323" y="573716"/>
                </a:cubicBezTo>
                <a:cubicBezTo>
                  <a:pt x="8980833" y="549176"/>
                  <a:pt x="8966128" y="527821"/>
                  <a:pt x="8947208" y="509650"/>
                </a:cubicBezTo>
                <a:cubicBezTo>
                  <a:pt x="8928288" y="491480"/>
                  <a:pt x="8905996" y="477337"/>
                  <a:pt x="8880333" y="467221"/>
                </a:cubicBezTo>
                <a:cubicBezTo>
                  <a:pt x="8854669" y="457106"/>
                  <a:pt x="8826477" y="452048"/>
                  <a:pt x="8795756" y="452048"/>
                </a:cubicBezTo>
                <a:close/>
                <a:moveTo>
                  <a:pt x="6633581" y="452048"/>
                </a:moveTo>
                <a:cubicBezTo>
                  <a:pt x="6603234" y="452423"/>
                  <a:pt x="6575229" y="457574"/>
                  <a:pt x="6549566" y="467502"/>
                </a:cubicBezTo>
                <a:cubicBezTo>
                  <a:pt x="6523902" y="477431"/>
                  <a:pt x="6501423" y="491574"/>
                  <a:pt x="6482128" y="509931"/>
                </a:cubicBezTo>
                <a:cubicBezTo>
                  <a:pt x="6462834" y="528289"/>
                  <a:pt x="6447942" y="549644"/>
                  <a:pt x="6437451" y="573997"/>
                </a:cubicBezTo>
                <a:cubicBezTo>
                  <a:pt x="6426961" y="598349"/>
                  <a:pt x="6421904" y="625136"/>
                  <a:pt x="6422278" y="654359"/>
                </a:cubicBezTo>
                <a:cubicBezTo>
                  <a:pt x="6422278" y="683207"/>
                  <a:pt x="6427430" y="709995"/>
                  <a:pt x="6437733" y="734721"/>
                </a:cubicBezTo>
                <a:cubicBezTo>
                  <a:pt x="6448035" y="759448"/>
                  <a:pt x="6462740" y="780897"/>
                  <a:pt x="6481848" y="799068"/>
                </a:cubicBezTo>
                <a:cubicBezTo>
                  <a:pt x="6500955" y="817238"/>
                  <a:pt x="6523527" y="831381"/>
                  <a:pt x="6549566" y="841497"/>
                </a:cubicBezTo>
                <a:cubicBezTo>
                  <a:pt x="6575604" y="851612"/>
                  <a:pt x="6603422" y="856483"/>
                  <a:pt x="6633019" y="856108"/>
                </a:cubicBezTo>
                <a:cubicBezTo>
                  <a:pt x="6664115" y="856483"/>
                  <a:pt x="6692494" y="851612"/>
                  <a:pt x="6718158" y="841497"/>
                </a:cubicBezTo>
                <a:cubicBezTo>
                  <a:pt x="6743822" y="831381"/>
                  <a:pt x="6766207" y="817332"/>
                  <a:pt x="6785314" y="799348"/>
                </a:cubicBezTo>
                <a:cubicBezTo>
                  <a:pt x="6804421" y="781365"/>
                  <a:pt x="6819220" y="760010"/>
                  <a:pt x="6829710" y="735283"/>
                </a:cubicBezTo>
                <a:cubicBezTo>
                  <a:pt x="6840200" y="710556"/>
                  <a:pt x="6845258" y="683582"/>
                  <a:pt x="6844883" y="654359"/>
                </a:cubicBezTo>
                <a:cubicBezTo>
                  <a:pt x="6844883" y="625136"/>
                  <a:pt x="6839638" y="598255"/>
                  <a:pt x="6829148" y="573716"/>
                </a:cubicBezTo>
                <a:cubicBezTo>
                  <a:pt x="6818658" y="549176"/>
                  <a:pt x="6803953" y="527821"/>
                  <a:pt x="6785033" y="509650"/>
                </a:cubicBezTo>
                <a:cubicBezTo>
                  <a:pt x="6766113" y="491480"/>
                  <a:pt x="6743822" y="477337"/>
                  <a:pt x="6718158" y="467221"/>
                </a:cubicBezTo>
                <a:cubicBezTo>
                  <a:pt x="6692494" y="457106"/>
                  <a:pt x="6664302" y="452048"/>
                  <a:pt x="6633581" y="452048"/>
                </a:cubicBezTo>
                <a:close/>
                <a:moveTo>
                  <a:pt x="613079" y="397383"/>
                </a:moveTo>
                <a:lnTo>
                  <a:pt x="705281" y="397383"/>
                </a:lnTo>
                <a:cubicBezTo>
                  <a:pt x="727633" y="397383"/>
                  <a:pt x="743978" y="401015"/>
                  <a:pt x="754316" y="408280"/>
                </a:cubicBezTo>
                <a:cubicBezTo>
                  <a:pt x="764654" y="415544"/>
                  <a:pt x="769823" y="426441"/>
                  <a:pt x="769823" y="440970"/>
                </a:cubicBezTo>
                <a:cubicBezTo>
                  <a:pt x="769823" y="454940"/>
                  <a:pt x="764654" y="465697"/>
                  <a:pt x="754316" y="473240"/>
                </a:cubicBezTo>
                <a:cubicBezTo>
                  <a:pt x="743978" y="480784"/>
                  <a:pt x="727633" y="484556"/>
                  <a:pt x="705281" y="484556"/>
                </a:cubicBezTo>
                <a:lnTo>
                  <a:pt x="613079" y="484556"/>
                </a:lnTo>
                <a:close/>
                <a:moveTo>
                  <a:pt x="3247542" y="259080"/>
                </a:moveTo>
                <a:lnTo>
                  <a:pt x="3247542" y="845820"/>
                </a:lnTo>
                <a:lnTo>
                  <a:pt x="3735375" y="845820"/>
                </a:lnTo>
                <a:lnTo>
                  <a:pt x="3735375" y="696621"/>
                </a:lnTo>
                <a:lnTo>
                  <a:pt x="3442005" y="696621"/>
                </a:lnTo>
                <a:lnTo>
                  <a:pt x="3442005" y="619506"/>
                </a:lnTo>
                <a:lnTo>
                  <a:pt x="3690112" y="619506"/>
                </a:lnTo>
                <a:lnTo>
                  <a:pt x="3690112" y="477012"/>
                </a:lnTo>
                <a:lnTo>
                  <a:pt x="3442005" y="477012"/>
                </a:lnTo>
                <a:lnTo>
                  <a:pt x="3442005" y="408280"/>
                </a:lnTo>
                <a:lnTo>
                  <a:pt x="3724478" y="408280"/>
                </a:lnTo>
                <a:lnTo>
                  <a:pt x="3724478" y="259080"/>
                </a:lnTo>
                <a:close/>
                <a:moveTo>
                  <a:pt x="2571267" y="259080"/>
                </a:moveTo>
                <a:lnTo>
                  <a:pt x="2571267" y="845820"/>
                </a:lnTo>
                <a:lnTo>
                  <a:pt x="2764053" y="845820"/>
                </a:lnTo>
                <a:lnTo>
                  <a:pt x="2764053" y="579018"/>
                </a:lnTo>
                <a:lnTo>
                  <a:pt x="2987015" y="845820"/>
                </a:lnTo>
                <a:lnTo>
                  <a:pt x="3149625" y="845820"/>
                </a:lnTo>
                <a:lnTo>
                  <a:pt x="3149625" y="259080"/>
                </a:lnTo>
                <a:lnTo>
                  <a:pt x="2956839" y="259080"/>
                </a:lnTo>
                <a:lnTo>
                  <a:pt x="2956839" y="525882"/>
                </a:lnTo>
                <a:lnTo>
                  <a:pt x="2733878" y="259080"/>
                </a:lnTo>
                <a:close/>
                <a:moveTo>
                  <a:pt x="2275992" y="259080"/>
                </a:moveTo>
                <a:lnTo>
                  <a:pt x="2275992" y="845820"/>
                </a:lnTo>
                <a:lnTo>
                  <a:pt x="2473808" y="845820"/>
                </a:lnTo>
                <a:lnTo>
                  <a:pt x="2473808" y="259080"/>
                </a:lnTo>
                <a:close/>
                <a:moveTo>
                  <a:pt x="1061288" y="259080"/>
                </a:moveTo>
                <a:lnTo>
                  <a:pt x="1061288" y="581787"/>
                </a:lnTo>
                <a:cubicBezTo>
                  <a:pt x="1061288" y="669519"/>
                  <a:pt x="1086434" y="737692"/>
                  <a:pt x="1136726" y="786308"/>
                </a:cubicBezTo>
                <a:cubicBezTo>
                  <a:pt x="1187018" y="834924"/>
                  <a:pt x="1257147" y="859231"/>
                  <a:pt x="1347114" y="859231"/>
                </a:cubicBezTo>
                <a:cubicBezTo>
                  <a:pt x="1437081" y="859231"/>
                  <a:pt x="1507210" y="834924"/>
                  <a:pt x="1557502" y="786308"/>
                </a:cubicBezTo>
                <a:cubicBezTo>
                  <a:pt x="1607794" y="737692"/>
                  <a:pt x="1632940" y="669519"/>
                  <a:pt x="1632940" y="581787"/>
                </a:cubicBezTo>
                <a:lnTo>
                  <a:pt x="1632940" y="259080"/>
                </a:lnTo>
                <a:lnTo>
                  <a:pt x="1438478" y="259080"/>
                </a:lnTo>
                <a:lnTo>
                  <a:pt x="1438478" y="575920"/>
                </a:lnTo>
                <a:cubicBezTo>
                  <a:pt x="1438478" y="620624"/>
                  <a:pt x="1430515" y="652336"/>
                  <a:pt x="1414589" y="671056"/>
                </a:cubicBezTo>
                <a:cubicBezTo>
                  <a:pt x="1398663" y="689775"/>
                  <a:pt x="1376730" y="699135"/>
                  <a:pt x="1348790" y="699135"/>
                </a:cubicBezTo>
                <a:cubicBezTo>
                  <a:pt x="1321409" y="699135"/>
                  <a:pt x="1299616" y="689775"/>
                  <a:pt x="1283411" y="671056"/>
                </a:cubicBezTo>
                <a:cubicBezTo>
                  <a:pt x="1267205" y="652336"/>
                  <a:pt x="1259103" y="620624"/>
                  <a:pt x="1259103" y="575920"/>
                </a:cubicBezTo>
                <a:lnTo>
                  <a:pt x="1259103" y="259080"/>
                </a:lnTo>
                <a:close/>
                <a:moveTo>
                  <a:pt x="418617" y="259080"/>
                </a:moveTo>
                <a:lnTo>
                  <a:pt x="418617" y="845820"/>
                </a:lnTo>
                <a:lnTo>
                  <a:pt x="748868" y="845820"/>
                </a:lnTo>
                <a:cubicBezTo>
                  <a:pt x="829894" y="845820"/>
                  <a:pt x="891501" y="831571"/>
                  <a:pt x="933691" y="803072"/>
                </a:cubicBezTo>
                <a:cubicBezTo>
                  <a:pt x="975880" y="774573"/>
                  <a:pt x="996975" y="734898"/>
                  <a:pt x="996975" y="684048"/>
                </a:cubicBezTo>
                <a:cubicBezTo>
                  <a:pt x="996975" y="649961"/>
                  <a:pt x="987894" y="620763"/>
                  <a:pt x="969733" y="596456"/>
                </a:cubicBezTo>
                <a:cubicBezTo>
                  <a:pt x="951572" y="572148"/>
                  <a:pt x="925868" y="553568"/>
                  <a:pt x="892619" y="540715"/>
                </a:cubicBezTo>
                <a:lnTo>
                  <a:pt x="887835" y="539170"/>
                </a:lnTo>
                <a:lnTo>
                  <a:pt x="895003" y="535608"/>
                </a:lnTo>
                <a:cubicBezTo>
                  <a:pt x="915696" y="523716"/>
                  <a:pt x="932224" y="509073"/>
                  <a:pt x="944587" y="491681"/>
                </a:cubicBezTo>
                <a:cubicBezTo>
                  <a:pt x="961072" y="468491"/>
                  <a:pt x="969314" y="442087"/>
                  <a:pt x="969314" y="412471"/>
                </a:cubicBezTo>
                <a:cubicBezTo>
                  <a:pt x="969314" y="367767"/>
                  <a:pt x="950036" y="331026"/>
                  <a:pt x="911478" y="302248"/>
                </a:cubicBezTo>
                <a:cubicBezTo>
                  <a:pt x="872921" y="273469"/>
                  <a:pt x="813130" y="259080"/>
                  <a:pt x="732104" y="259080"/>
                </a:cubicBezTo>
                <a:close/>
                <a:moveTo>
                  <a:pt x="4607559" y="245669"/>
                </a:moveTo>
                <a:cubicBezTo>
                  <a:pt x="4547209" y="245669"/>
                  <a:pt x="4496777" y="254610"/>
                  <a:pt x="4456264" y="272491"/>
                </a:cubicBezTo>
                <a:cubicBezTo>
                  <a:pt x="4415751" y="290373"/>
                  <a:pt x="4385296" y="314262"/>
                  <a:pt x="4364900" y="344158"/>
                </a:cubicBezTo>
                <a:cubicBezTo>
                  <a:pt x="4344504" y="374053"/>
                  <a:pt x="4334306" y="407162"/>
                  <a:pt x="4334306" y="443484"/>
                </a:cubicBezTo>
                <a:cubicBezTo>
                  <a:pt x="4334306" y="474777"/>
                  <a:pt x="4340173" y="500901"/>
                  <a:pt x="4351908" y="521856"/>
                </a:cubicBezTo>
                <a:cubicBezTo>
                  <a:pt x="4363643" y="542811"/>
                  <a:pt x="4379150" y="559715"/>
                  <a:pt x="4398428" y="572567"/>
                </a:cubicBezTo>
                <a:cubicBezTo>
                  <a:pt x="4417707" y="585419"/>
                  <a:pt x="4438941" y="595757"/>
                  <a:pt x="4462131" y="603580"/>
                </a:cubicBezTo>
                <a:cubicBezTo>
                  <a:pt x="4485322" y="611404"/>
                  <a:pt x="4508372" y="617690"/>
                  <a:pt x="4531283" y="622440"/>
                </a:cubicBezTo>
                <a:cubicBezTo>
                  <a:pt x="4554194" y="627190"/>
                  <a:pt x="4575288" y="631660"/>
                  <a:pt x="4594567" y="635851"/>
                </a:cubicBezTo>
                <a:cubicBezTo>
                  <a:pt x="4613846" y="640042"/>
                  <a:pt x="4629352" y="645211"/>
                  <a:pt x="4641087" y="651358"/>
                </a:cubicBezTo>
                <a:cubicBezTo>
                  <a:pt x="4652822" y="657505"/>
                  <a:pt x="4658690" y="665887"/>
                  <a:pt x="4658690" y="676504"/>
                </a:cubicBezTo>
                <a:cubicBezTo>
                  <a:pt x="4658690" y="683209"/>
                  <a:pt x="4656175" y="688937"/>
                  <a:pt x="4651146" y="693687"/>
                </a:cubicBezTo>
                <a:cubicBezTo>
                  <a:pt x="4646116" y="698437"/>
                  <a:pt x="4638154" y="702069"/>
                  <a:pt x="4627257" y="704584"/>
                </a:cubicBezTo>
                <a:cubicBezTo>
                  <a:pt x="4616360" y="707098"/>
                  <a:pt x="4601412" y="708355"/>
                  <a:pt x="4582413" y="708355"/>
                </a:cubicBezTo>
                <a:cubicBezTo>
                  <a:pt x="4550003" y="708355"/>
                  <a:pt x="4516614" y="703466"/>
                  <a:pt x="4482248" y="693687"/>
                </a:cubicBezTo>
                <a:cubicBezTo>
                  <a:pt x="4447882" y="683908"/>
                  <a:pt x="4416729" y="670916"/>
                  <a:pt x="4388789" y="654711"/>
                </a:cubicBezTo>
                <a:lnTo>
                  <a:pt x="4325086" y="798881"/>
                </a:lnTo>
                <a:cubicBezTo>
                  <a:pt x="4354702" y="816763"/>
                  <a:pt x="4392421" y="831291"/>
                  <a:pt x="4438243" y="842467"/>
                </a:cubicBezTo>
                <a:cubicBezTo>
                  <a:pt x="4484064" y="853643"/>
                  <a:pt x="4531563" y="859231"/>
                  <a:pt x="4580737" y="859231"/>
                </a:cubicBezTo>
                <a:cubicBezTo>
                  <a:pt x="4641646" y="859231"/>
                  <a:pt x="4692217" y="850151"/>
                  <a:pt x="4732451" y="831990"/>
                </a:cubicBezTo>
                <a:cubicBezTo>
                  <a:pt x="4772685" y="813829"/>
                  <a:pt x="4802999" y="789801"/>
                  <a:pt x="4823396" y="759905"/>
                </a:cubicBezTo>
                <a:cubicBezTo>
                  <a:pt x="4843792" y="730009"/>
                  <a:pt x="4853990" y="697179"/>
                  <a:pt x="4853990" y="661416"/>
                </a:cubicBezTo>
                <a:cubicBezTo>
                  <a:pt x="4853990" y="630682"/>
                  <a:pt x="4848123" y="604977"/>
                  <a:pt x="4836388" y="584302"/>
                </a:cubicBezTo>
                <a:cubicBezTo>
                  <a:pt x="4824653" y="563626"/>
                  <a:pt x="4809146" y="546862"/>
                  <a:pt x="4789868" y="534010"/>
                </a:cubicBezTo>
                <a:cubicBezTo>
                  <a:pt x="4770589" y="521157"/>
                  <a:pt x="4749495" y="510820"/>
                  <a:pt x="4726584" y="502996"/>
                </a:cubicBezTo>
                <a:cubicBezTo>
                  <a:pt x="4703673" y="495173"/>
                  <a:pt x="4680622" y="489026"/>
                  <a:pt x="4657432" y="484556"/>
                </a:cubicBezTo>
                <a:cubicBezTo>
                  <a:pt x="4634242" y="480086"/>
                  <a:pt x="4613008" y="475895"/>
                  <a:pt x="4593729" y="471983"/>
                </a:cubicBezTo>
                <a:cubicBezTo>
                  <a:pt x="4574450" y="468071"/>
                  <a:pt x="4558944" y="463182"/>
                  <a:pt x="4547209" y="457315"/>
                </a:cubicBezTo>
                <a:cubicBezTo>
                  <a:pt x="4535474" y="451447"/>
                  <a:pt x="4529607" y="443484"/>
                  <a:pt x="4529607" y="433426"/>
                </a:cubicBezTo>
                <a:cubicBezTo>
                  <a:pt x="4529607" y="426720"/>
                  <a:pt x="4531982" y="420573"/>
                  <a:pt x="4536731" y="414985"/>
                </a:cubicBezTo>
                <a:cubicBezTo>
                  <a:pt x="4541481" y="409397"/>
                  <a:pt x="4549444" y="404927"/>
                  <a:pt x="4560620" y="401574"/>
                </a:cubicBezTo>
                <a:cubicBezTo>
                  <a:pt x="4571796" y="398221"/>
                  <a:pt x="4586884" y="396545"/>
                  <a:pt x="4605883" y="396545"/>
                </a:cubicBezTo>
                <a:cubicBezTo>
                  <a:pt x="4631588" y="396545"/>
                  <a:pt x="4657991" y="400177"/>
                  <a:pt x="4685093" y="407442"/>
                </a:cubicBezTo>
                <a:cubicBezTo>
                  <a:pt x="4712195" y="414706"/>
                  <a:pt x="4740274" y="425603"/>
                  <a:pt x="4769332" y="440131"/>
                </a:cubicBezTo>
                <a:lnTo>
                  <a:pt x="4828844" y="296799"/>
                </a:lnTo>
                <a:cubicBezTo>
                  <a:pt x="4798110" y="279476"/>
                  <a:pt x="4763465" y="266624"/>
                  <a:pt x="4724907" y="258242"/>
                </a:cubicBezTo>
                <a:cubicBezTo>
                  <a:pt x="4686350" y="249860"/>
                  <a:pt x="4647234" y="245669"/>
                  <a:pt x="4607559" y="245669"/>
                </a:cubicBezTo>
                <a:close/>
                <a:moveTo>
                  <a:pt x="4055110" y="245669"/>
                </a:moveTo>
                <a:cubicBezTo>
                  <a:pt x="3994759" y="245669"/>
                  <a:pt x="3944328" y="254610"/>
                  <a:pt x="3903815" y="272491"/>
                </a:cubicBezTo>
                <a:cubicBezTo>
                  <a:pt x="3863302" y="290373"/>
                  <a:pt x="3832847" y="314262"/>
                  <a:pt x="3812451" y="344158"/>
                </a:cubicBezTo>
                <a:cubicBezTo>
                  <a:pt x="3792054" y="374053"/>
                  <a:pt x="3781857" y="407162"/>
                  <a:pt x="3781857" y="443484"/>
                </a:cubicBezTo>
                <a:cubicBezTo>
                  <a:pt x="3781857" y="474777"/>
                  <a:pt x="3787724" y="500901"/>
                  <a:pt x="3799459" y="521856"/>
                </a:cubicBezTo>
                <a:cubicBezTo>
                  <a:pt x="3811194" y="542811"/>
                  <a:pt x="3826700" y="559715"/>
                  <a:pt x="3845979" y="572567"/>
                </a:cubicBezTo>
                <a:cubicBezTo>
                  <a:pt x="3865257" y="585419"/>
                  <a:pt x="3886492" y="595757"/>
                  <a:pt x="3909682" y="603580"/>
                </a:cubicBezTo>
                <a:cubicBezTo>
                  <a:pt x="3932872" y="611404"/>
                  <a:pt x="3955923" y="617690"/>
                  <a:pt x="3978834" y="622440"/>
                </a:cubicBezTo>
                <a:cubicBezTo>
                  <a:pt x="4001745" y="627190"/>
                  <a:pt x="4022839" y="631660"/>
                  <a:pt x="4042118" y="635851"/>
                </a:cubicBezTo>
                <a:cubicBezTo>
                  <a:pt x="4061396" y="640042"/>
                  <a:pt x="4076903" y="645211"/>
                  <a:pt x="4088638" y="651358"/>
                </a:cubicBezTo>
                <a:cubicBezTo>
                  <a:pt x="4100373" y="657505"/>
                  <a:pt x="4106240" y="665887"/>
                  <a:pt x="4106240" y="676504"/>
                </a:cubicBezTo>
                <a:cubicBezTo>
                  <a:pt x="4106240" y="683209"/>
                  <a:pt x="4103725" y="688937"/>
                  <a:pt x="4098696" y="693687"/>
                </a:cubicBezTo>
                <a:cubicBezTo>
                  <a:pt x="4093667" y="698437"/>
                  <a:pt x="4085704" y="702069"/>
                  <a:pt x="4074808" y="704584"/>
                </a:cubicBezTo>
                <a:cubicBezTo>
                  <a:pt x="4063911" y="707098"/>
                  <a:pt x="4048963" y="708355"/>
                  <a:pt x="4029964" y="708355"/>
                </a:cubicBezTo>
                <a:cubicBezTo>
                  <a:pt x="3997554" y="708355"/>
                  <a:pt x="3964165" y="703466"/>
                  <a:pt x="3929799" y="693687"/>
                </a:cubicBezTo>
                <a:cubicBezTo>
                  <a:pt x="3895433" y="683908"/>
                  <a:pt x="3864280" y="670916"/>
                  <a:pt x="3836340" y="654711"/>
                </a:cubicBezTo>
                <a:lnTo>
                  <a:pt x="3772636" y="798881"/>
                </a:lnTo>
                <a:cubicBezTo>
                  <a:pt x="3802253" y="816763"/>
                  <a:pt x="3839972" y="831291"/>
                  <a:pt x="3885794" y="842467"/>
                </a:cubicBezTo>
                <a:cubicBezTo>
                  <a:pt x="3931615" y="853643"/>
                  <a:pt x="3979113" y="859231"/>
                  <a:pt x="4028288" y="859231"/>
                </a:cubicBezTo>
                <a:cubicBezTo>
                  <a:pt x="4089196" y="859231"/>
                  <a:pt x="4139768" y="850151"/>
                  <a:pt x="4180002" y="831990"/>
                </a:cubicBezTo>
                <a:cubicBezTo>
                  <a:pt x="4220235" y="813829"/>
                  <a:pt x="4250549" y="789801"/>
                  <a:pt x="4270946" y="759905"/>
                </a:cubicBezTo>
                <a:cubicBezTo>
                  <a:pt x="4291342" y="730009"/>
                  <a:pt x="4301540" y="697179"/>
                  <a:pt x="4301540" y="661416"/>
                </a:cubicBezTo>
                <a:cubicBezTo>
                  <a:pt x="4301540" y="630682"/>
                  <a:pt x="4295673" y="604977"/>
                  <a:pt x="4283938" y="584302"/>
                </a:cubicBezTo>
                <a:cubicBezTo>
                  <a:pt x="4272203" y="563626"/>
                  <a:pt x="4256696" y="546862"/>
                  <a:pt x="4237418" y="534010"/>
                </a:cubicBezTo>
                <a:cubicBezTo>
                  <a:pt x="4218139" y="521157"/>
                  <a:pt x="4197045" y="510820"/>
                  <a:pt x="4174134" y="502996"/>
                </a:cubicBezTo>
                <a:cubicBezTo>
                  <a:pt x="4151223" y="495173"/>
                  <a:pt x="4128173" y="489026"/>
                  <a:pt x="4104983" y="484556"/>
                </a:cubicBezTo>
                <a:cubicBezTo>
                  <a:pt x="4081793" y="480086"/>
                  <a:pt x="4060558" y="475895"/>
                  <a:pt x="4041280" y="471983"/>
                </a:cubicBezTo>
                <a:cubicBezTo>
                  <a:pt x="4022001" y="468071"/>
                  <a:pt x="4006494" y="463182"/>
                  <a:pt x="3994759" y="457315"/>
                </a:cubicBezTo>
                <a:cubicBezTo>
                  <a:pt x="3983024" y="451447"/>
                  <a:pt x="3977157" y="443484"/>
                  <a:pt x="3977157" y="433426"/>
                </a:cubicBezTo>
                <a:cubicBezTo>
                  <a:pt x="3977157" y="426720"/>
                  <a:pt x="3979532" y="420573"/>
                  <a:pt x="3984282" y="414985"/>
                </a:cubicBezTo>
                <a:cubicBezTo>
                  <a:pt x="3989032" y="409397"/>
                  <a:pt x="3996995" y="404927"/>
                  <a:pt x="4008171" y="401574"/>
                </a:cubicBezTo>
                <a:cubicBezTo>
                  <a:pt x="4019347" y="398221"/>
                  <a:pt x="4034435" y="396545"/>
                  <a:pt x="4053433" y="396545"/>
                </a:cubicBezTo>
                <a:cubicBezTo>
                  <a:pt x="4079138" y="396545"/>
                  <a:pt x="4105542" y="400177"/>
                  <a:pt x="4132643" y="407442"/>
                </a:cubicBezTo>
                <a:cubicBezTo>
                  <a:pt x="4159745" y="414706"/>
                  <a:pt x="4187825" y="425603"/>
                  <a:pt x="4216882" y="440131"/>
                </a:cubicBezTo>
                <a:lnTo>
                  <a:pt x="4276394" y="296799"/>
                </a:lnTo>
                <a:cubicBezTo>
                  <a:pt x="4245660" y="279476"/>
                  <a:pt x="4211014" y="266624"/>
                  <a:pt x="4172458" y="258242"/>
                </a:cubicBezTo>
                <a:cubicBezTo>
                  <a:pt x="4133900" y="249860"/>
                  <a:pt x="4094785" y="245669"/>
                  <a:pt x="4055110" y="245669"/>
                </a:cubicBezTo>
                <a:close/>
                <a:moveTo>
                  <a:pt x="1969135" y="245669"/>
                </a:moveTo>
                <a:cubicBezTo>
                  <a:pt x="1908784" y="245669"/>
                  <a:pt x="1858353" y="254610"/>
                  <a:pt x="1817840" y="272491"/>
                </a:cubicBezTo>
                <a:cubicBezTo>
                  <a:pt x="1777327" y="290373"/>
                  <a:pt x="1746872" y="314262"/>
                  <a:pt x="1726476" y="344158"/>
                </a:cubicBezTo>
                <a:cubicBezTo>
                  <a:pt x="1706080" y="374053"/>
                  <a:pt x="1695882" y="407162"/>
                  <a:pt x="1695882" y="443484"/>
                </a:cubicBezTo>
                <a:cubicBezTo>
                  <a:pt x="1695882" y="474777"/>
                  <a:pt x="1701749" y="500901"/>
                  <a:pt x="1713484" y="521856"/>
                </a:cubicBezTo>
                <a:cubicBezTo>
                  <a:pt x="1725218" y="542811"/>
                  <a:pt x="1740725" y="559715"/>
                  <a:pt x="1760004" y="572567"/>
                </a:cubicBezTo>
                <a:cubicBezTo>
                  <a:pt x="1779282" y="585419"/>
                  <a:pt x="1800517" y="595757"/>
                  <a:pt x="1823707" y="603580"/>
                </a:cubicBezTo>
                <a:cubicBezTo>
                  <a:pt x="1846897" y="611404"/>
                  <a:pt x="1869948" y="617690"/>
                  <a:pt x="1892859" y="622440"/>
                </a:cubicBezTo>
                <a:cubicBezTo>
                  <a:pt x="1915769" y="627190"/>
                  <a:pt x="1936864" y="631660"/>
                  <a:pt x="1956143" y="635851"/>
                </a:cubicBezTo>
                <a:cubicBezTo>
                  <a:pt x="1975421" y="640042"/>
                  <a:pt x="1990928" y="645211"/>
                  <a:pt x="2002663" y="651358"/>
                </a:cubicBezTo>
                <a:cubicBezTo>
                  <a:pt x="2014397" y="657505"/>
                  <a:pt x="2020265" y="665887"/>
                  <a:pt x="2020265" y="676504"/>
                </a:cubicBezTo>
                <a:cubicBezTo>
                  <a:pt x="2020265" y="683209"/>
                  <a:pt x="2017750" y="688937"/>
                  <a:pt x="2012721" y="693687"/>
                </a:cubicBezTo>
                <a:cubicBezTo>
                  <a:pt x="2007692" y="698437"/>
                  <a:pt x="1999729" y="702069"/>
                  <a:pt x="1988832" y="704584"/>
                </a:cubicBezTo>
                <a:cubicBezTo>
                  <a:pt x="1977936" y="707098"/>
                  <a:pt x="1962988" y="708355"/>
                  <a:pt x="1943989" y="708355"/>
                </a:cubicBezTo>
                <a:cubicBezTo>
                  <a:pt x="1911578" y="708355"/>
                  <a:pt x="1878190" y="703466"/>
                  <a:pt x="1843824" y="693687"/>
                </a:cubicBezTo>
                <a:cubicBezTo>
                  <a:pt x="1809457" y="683908"/>
                  <a:pt x="1778304" y="670916"/>
                  <a:pt x="1750364" y="654711"/>
                </a:cubicBezTo>
                <a:lnTo>
                  <a:pt x="1686661" y="798881"/>
                </a:lnTo>
                <a:cubicBezTo>
                  <a:pt x="1716277" y="816763"/>
                  <a:pt x="1753997" y="831291"/>
                  <a:pt x="1799818" y="842467"/>
                </a:cubicBezTo>
                <a:cubicBezTo>
                  <a:pt x="1845640" y="853643"/>
                  <a:pt x="1893138" y="859231"/>
                  <a:pt x="1942312" y="859231"/>
                </a:cubicBezTo>
                <a:cubicBezTo>
                  <a:pt x="2003221" y="859231"/>
                  <a:pt x="2053793" y="850151"/>
                  <a:pt x="2094026" y="831990"/>
                </a:cubicBezTo>
                <a:cubicBezTo>
                  <a:pt x="2134260" y="813829"/>
                  <a:pt x="2164575" y="789801"/>
                  <a:pt x="2184971" y="759905"/>
                </a:cubicBezTo>
                <a:cubicBezTo>
                  <a:pt x="2205368" y="730009"/>
                  <a:pt x="2215566" y="697179"/>
                  <a:pt x="2215566" y="661416"/>
                </a:cubicBezTo>
                <a:cubicBezTo>
                  <a:pt x="2215566" y="630682"/>
                  <a:pt x="2209698" y="604977"/>
                  <a:pt x="2197963" y="584302"/>
                </a:cubicBezTo>
                <a:cubicBezTo>
                  <a:pt x="2186229" y="563626"/>
                  <a:pt x="2170722" y="546862"/>
                  <a:pt x="2151443" y="534010"/>
                </a:cubicBezTo>
                <a:cubicBezTo>
                  <a:pt x="2132165" y="521157"/>
                  <a:pt x="2111070" y="510820"/>
                  <a:pt x="2088159" y="502996"/>
                </a:cubicBezTo>
                <a:cubicBezTo>
                  <a:pt x="2065248" y="495173"/>
                  <a:pt x="2042198" y="489026"/>
                  <a:pt x="2019008" y="484556"/>
                </a:cubicBezTo>
                <a:cubicBezTo>
                  <a:pt x="1995817" y="480086"/>
                  <a:pt x="1974583" y="475895"/>
                  <a:pt x="1955304" y="471983"/>
                </a:cubicBezTo>
                <a:cubicBezTo>
                  <a:pt x="1936026" y="468071"/>
                  <a:pt x="1920519" y="463182"/>
                  <a:pt x="1908784" y="457315"/>
                </a:cubicBezTo>
                <a:cubicBezTo>
                  <a:pt x="1897050" y="451447"/>
                  <a:pt x="1891182" y="443484"/>
                  <a:pt x="1891182" y="433426"/>
                </a:cubicBezTo>
                <a:cubicBezTo>
                  <a:pt x="1891182" y="426720"/>
                  <a:pt x="1893557" y="420573"/>
                  <a:pt x="1898307" y="414985"/>
                </a:cubicBezTo>
                <a:cubicBezTo>
                  <a:pt x="1903057" y="409397"/>
                  <a:pt x="1911020" y="404927"/>
                  <a:pt x="1922196" y="401574"/>
                </a:cubicBezTo>
                <a:cubicBezTo>
                  <a:pt x="1933372" y="398221"/>
                  <a:pt x="1948459" y="396545"/>
                  <a:pt x="1967458" y="396545"/>
                </a:cubicBezTo>
                <a:cubicBezTo>
                  <a:pt x="1993163" y="396545"/>
                  <a:pt x="2019566" y="400177"/>
                  <a:pt x="2046668" y="407442"/>
                </a:cubicBezTo>
                <a:cubicBezTo>
                  <a:pt x="2073770" y="414706"/>
                  <a:pt x="2101850" y="425603"/>
                  <a:pt x="2130907" y="440131"/>
                </a:cubicBezTo>
                <a:lnTo>
                  <a:pt x="2190420" y="296799"/>
                </a:lnTo>
                <a:cubicBezTo>
                  <a:pt x="2159686" y="279476"/>
                  <a:pt x="2125040" y="266624"/>
                  <a:pt x="2086483" y="258242"/>
                </a:cubicBezTo>
                <a:cubicBezTo>
                  <a:pt x="2047926" y="249860"/>
                  <a:pt x="2008810" y="245669"/>
                  <a:pt x="1969135" y="245669"/>
                </a:cubicBezTo>
                <a:close/>
                <a:moveTo>
                  <a:pt x="0" y="0"/>
                </a:moveTo>
                <a:lnTo>
                  <a:pt x="9842500" y="0"/>
                </a:lnTo>
                <a:lnTo>
                  <a:pt x="9842500" y="1409269"/>
                </a:lnTo>
                <a:lnTo>
                  <a:pt x="0" y="140926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19" y="4397626"/>
            <a:ext cx="5614903" cy="12071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30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0933" y="-1082576"/>
            <a:ext cx="16028701" cy="90231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755" y="2475708"/>
            <a:ext cx="3331132" cy="31618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7404" y="4066297"/>
            <a:ext cx="2018282" cy="15445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975" y="5242698"/>
            <a:ext cx="905393" cy="6049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600" y="3059512"/>
            <a:ext cx="2231501" cy="196750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55" y="643448"/>
            <a:ext cx="6327225" cy="67503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56" y="1681200"/>
            <a:ext cx="4376282" cy="623492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997" y="2636439"/>
            <a:ext cx="1377239" cy="609246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154" y="4318116"/>
            <a:ext cx="808486" cy="49104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478" y="5610821"/>
            <a:ext cx="759409" cy="4819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0291" y="296871"/>
            <a:ext cx="4238127" cy="402581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contrast="-40000"/>
                    </a14:imgEffect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568" y="4784764"/>
            <a:ext cx="5374640" cy="1520798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0065" y="4999529"/>
            <a:ext cx="3002061" cy="110646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759" y="2613748"/>
            <a:ext cx="3980844" cy="360080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33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000" y="-1"/>
            <a:ext cx="5842000" cy="68458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845" y="579119"/>
            <a:ext cx="6178309" cy="3657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142" y="1181606"/>
            <a:ext cx="4309881" cy="13837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880" y="4107523"/>
            <a:ext cx="2366468" cy="204520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653" y="2844637"/>
            <a:ext cx="1372922" cy="11963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3909" y="5017582"/>
            <a:ext cx="1524001" cy="120169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480" y="5112024"/>
            <a:ext cx="1524001" cy="110725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8026" y="1170425"/>
            <a:ext cx="4309881" cy="1889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031" y="1427450"/>
            <a:ext cx="5290900" cy="51000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1000" y="-932074"/>
            <a:ext cx="15494002" cy="87221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347" y="150888"/>
            <a:ext cx="8106901" cy="2286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2"/>
            <a:ext cx="12191999" cy="688338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11" y="358377"/>
            <a:ext cx="3670219" cy="103493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14324"/>
            <a:ext cx="6857084" cy="239681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91886"/>
            <a:ext cx="6096000" cy="89868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90568"/>
            <a:ext cx="6269749" cy="87109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0155" y="712350"/>
            <a:ext cx="6980903" cy="2314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076" y="1532141"/>
            <a:ext cx="3529406" cy="41778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076" y="2183138"/>
            <a:ext cx="4919776" cy="19719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9749" y="1632258"/>
            <a:ext cx="5066834" cy="18716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950" y="2050419"/>
            <a:ext cx="4552128" cy="411096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264" y="3324369"/>
            <a:ext cx="3530516" cy="353363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8341" y="2902834"/>
            <a:ext cx="4156376" cy="399140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4867" y="2967927"/>
            <a:ext cx="3672847" cy="34442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8105" y="3393207"/>
            <a:ext cx="3669610" cy="55414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388" y="4378567"/>
            <a:ext cx="1653302" cy="6377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2199" y="4284322"/>
            <a:ext cx="2201115" cy="2573678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3776" y="5447481"/>
            <a:ext cx="2533938" cy="66469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10" advClick="0">
        <p159:morph option="byObject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8338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2692"/>
            <a:ext cx="12191998" cy="688338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40" y="2996886"/>
            <a:ext cx="1338719" cy="36197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1998" cy="216746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01" y="2322334"/>
            <a:ext cx="4480569" cy="5577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541" y="3841738"/>
            <a:ext cx="1313691" cy="27127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862" y="3360169"/>
            <a:ext cx="4767082" cy="18288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232" y="3728962"/>
            <a:ext cx="3727712" cy="38404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5467" y="4284979"/>
            <a:ext cx="3493015" cy="41757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823" y="4780585"/>
            <a:ext cx="4175160" cy="175438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961" y="2772869"/>
            <a:ext cx="3722071" cy="26211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1247" y="3270539"/>
            <a:ext cx="4175160" cy="29956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2692"/>
            <a:ext cx="12191998" cy="68833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38854A-F308-42FE-BA93-75731DA9A9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4398" y="1903871"/>
            <a:ext cx="3953264" cy="71323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763" y="4468677"/>
            <a:ext cx="3772664" cy="843676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858" y="3048917"/>
            <a:ext cx="3791236" cy="8436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207" y="1766103"/>
            <a:ext cx="1453180" cy="1532990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521" y="3122398"/>
            <a:ext cx="1572894" cy="1666004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4398" y="4486093"/>
            <a:ext cx="1529664" cy="1596170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2"/>
            <a:ext cx="3657600" cy="689372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7056" y="656933"/>
            <a:ext cx="8416044" cy="76079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419" y="4890515"/>
            <a:ext cx="3060732" cy="176361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1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2692"/>
            <a:ext cx="12191998" cy="68833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834" y="1207003"/>
            <a:ext cx="10989734" cy="24965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834" y="3550149"/>
            <a:ext cx="10878332" cy="303730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37" y="377053"/>
            <a:ext cx="8329229" cy="4402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2692"/>
            <a:ext cx="12191998" cy="68833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183" y="395999"/>
            <a:ext cx="7986134" cy="4317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9988C9-B068-47D2-9F5C-B35FC214406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2657" y="1047862"/>
            <a:ext cx="3279342" cy="58101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590884-C32E-4BB1-BAFE-0EC32447C2B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1084177"/>
            <a:ext cx="8583561" cy="5574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2692"/>
            <a:ext cx="12191998" cy="6883384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esejahteraan_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lum bright="-20000" contrast="-40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Freeform: Shape 9"/>
          <p:cNvSpPr/>
          <p:nvPr/>
        </p:nvSpPr>
        <p:spPr>
          <a:xfrm>
            <a:off x="0" y="2914933"/>
            <a:ext cx="10033000" cy="1436546"/>
          </a:xfrm>
          <a:custGeom>
            <a:avLst/>
            <a:gdLst/>
            <a:ahLst/>
            <a:cxnLst/>
            <a:rect l="l" t="t" r="r" b="b"/>
            <a:pathLst>
              <a:path w="9842500" h="1409269">
                <a:moveTo>
                  <a:pt x="5030231" y="1193964"/>
                </a:moveTo>
                <a:lnTo>
                  <a:pt x="5075694" y="1193964"/>
                </a:lnTo>
                <a:lnTo>
                  <a:pt x="5075694" y="1215814"/>
                </a:lnTo>
                <a:cubicBezTo>
                  <a:pt x="5071935" y="1225447"/>
                  <a:pt x="5065767" y="1232731"/>
                  <a:pt x="5057192" y="1237665"/>
                </a:cubicBezTo>
                <a:cubicBezTo>
                  <a:pt x="5048616" y="1242599"/>
                  <a:pt x="5038924" y="1245066"/>
                  <a:pt x="5028117" y="1245066"/>
                </a:cubicBezTo>
                <a:cubicBezTo>
                  <a:pt x="5016839" y="1245066"/>
                  <a:pt x="5008028" y="1242716"/>
                  <a:pt x="5001685" y="1238017"/>
                </a:cubicBezTo>
                <a:cubicBezTo>
                  <a:pt x="4995341" y="1233318"/>
                  <a:pt x="4992169" y="1226974"/>
                  <a:pt x="4992169" y="1218986"/>
                </a:cubicBezTo>
                <a:cubicBezTo>
                  <a:pt x="4992169" y="1211938"/>
                  <a:pt x="4994754" y="1206005"/>
                  <a:pt x="4999923" y="1201189"/>
                </a:cubicBezTo>
                <a:cubicBezTo>
                  <a:pt x="5005091" y="1196372"/>
                  <a:pt x="5015194" y="1193964"/>
                  <a:pt x="5030231" y="1193964"/>
                </a:cubicBezTo>
                <a:close/>
                <a:moveTo>
                  <a:pt x="4820681" y="1193964"/>
                </a:moveTo>
                <a:lnTo>
                  <a:pt x="4866144" y="1193964"/>
                </a:lnTo>
                <a:lnTo>
                  <a:pt x="4866144" y="1215814"/>
                </a:lnTo>
                <a:cubicBezTo>
                  <a:pt x="4862385" y="1225447"/>
                  <a:pt x="4856217" y="1232731"/>
                  <a:pt x="4847642" y="1237665"/>
                </a:cubicBezTo>
                <a:cubicBezTo>
                  <a:pt x="4839066" y="1242599"/>
                  <a:pt x="4829374" y="1245066"/>
                  <a:pt x="4818567" y="1245066"/>
                </a:cubicBezTo>
                <a:cubicBezTo>
                  <a:pt x="4807289" y="1245066"/>
                  <a:pt x="4798478" y="1242716"/>
                  <a:pt x="4792135" y="1238017"/>
                </a:cubicBezTo>
                <a:cubicBezTo>
                  <a:pt x="4785791" y="1233318"/>
                  <a:pt x="4782619" y="1226974"/>
                  <a:pt x="4782619" y="1218986"/>
                </a:cubicBezTo>
                <a:cubicBezTo>
                  <a:pt x="4782619" y="1211938"/>
                  <a:pt x="4785204" y="1206005"/>
                  <a:pt x="4790372" y="1201189"/>
                </a:cubicBezTo>
                <a:cubicBezTo>
                  <a:pt x="4795541" y="1196372"/>
                  <a:pt x="4805644" y="1193964"/>
                  <a:pt x="4820681" y="1193964"/>
                </a:cubicBezTo>
                <a:close/>
                <a:moveTo>
                  <a:pt x="3849131" y="1193964"/>
                </a:moveTo>
                <a:lnTo>
                  <a:pt x="3894594" y="1193964"/>
                </a:lnTo>
                <a:lnTo>
                  <a:pt x="3894594" y="1215814"/>
                </a:lnTo>
                <a:cubicBezTo>
                  <a:pt x="3890835" y="1225447"/>
                  <a:pt x="3884667" y="1232731"/>
                  <a:pt x="3876092" y="1237665"/>
                </a:cubicBezTo>
                <a:cubicBezTo>
                  <a:pt x="3867516" y="1242599"/>
                  <a:pt x="3857824" y="1245066"/>
                  <a:pt x="3847017" y="1245066"/>
                </a:cubicBezTo>
                <a:cubicBezTo>
                  <a:pt x="3835739" y="1245066"/>
                  <a:pt x="3826928" y="1242716"/>
                  <a:pt x="3820585" y="1238017"/>
                </a:cubicBezTo>
                <a:cubicBezTo>
                  <a:pt x="3814241" y="1233318"/>
                  <a:pt x="3811069" y="1226974"/>
                  <a:pt x="3811069" y="1218986"/>
                </a:cubicBezTo>
                <a:cubicBezTo>
                  <a:pt x="3811069" y="1211938"/>
                  <a:pt x="3813654" y="1206005"/>
                  <a:pt x="3818823" y="1201189"/>
                </a:cubicBezTo>
                <a:cubicBezTo>
                  <a:pt x="3823992" y="1196372"/>
                  <a:pt x="3834095" y="1193964"/>
                  <a:pt x="3849131" y="1193964"/>
                </a:cubicBezTo>
                <a:close/>
                <a:moveTo>
                  <a:pt x="1944131" y="1193964"/>
                </a:moveTo>
                <a:lnTo>
                  <a:pt x="1989594" y="1193964"/>
                </a:lnTo>
                <a:lnTo>
                  <a:pt x="1989594" y="1215814"/>
                </a:lnTo>
                <a:cubicBezTo>
                  <a:pt x="1985835" y="1225447"/>
                  <a:pt x="1979668" y="1232731"/>
                  <a:pt x="1971092" y="1237665"/>
                </a:cubicBezTo>
                <a:cubicBezTo>
                  <a:pt x="1962516" y="1242599"/>
                  <a:pt x="1952825" y="1245066"/>
                  <a:pt x="1942017" y="1245066"/>
                </a:cubicBezTo>
                <a:cubicBezTo>
                  <a:pt x="1930739" y="1245066"/>
                  <a:pt x="1921928" y="1242716"/>
                  <a:pt x="1915585" y="1238017"/>
                </a:cubicBezTo>
                <a:cubicBezTo>
                  <a:pt x="1909241" y="1233318"/>
                  <a:pt x="1906069" y="1226974"/>
                  <a:pt x="1906069" y="1218986"/>
                </a:cubicBezTo>
                <a:cubicBezTo>
                  <a:pt x="1906069" y="1211938"/>
                  <a:pt x="1908654" y="1206005"/>
                  <a:pt x="1913823" y="1201189"/>
                </a:cubicBezTo>
                <a:cubicBezTo>
                  <a:pt x="1918992" y="1196372"/>
                  <a:pt x="1929094" y="1193964"/>
                  <a:pt x="1944131" y="1193964"/>
                </a:cubicBezTo>
                <a:close/>
                <a:moveTo>
                  <a:pt x="1582181" y="1193964"/>
                </a:moveTo>
                <a:lnTo>
                  <a:pt x="1627644" y="1193964"/>
                </a:lnTo>
                <a:lnTo>
                  <a:pt x="1627644" y="1215814"/>
                </a:lnTo>
                <a:cubicBezTo>
                  <a:pt x="1623885" y="1225447"/>
                  <a:pt x="1617717" y="1232731"/>
                  <a:pt x="1609142" y="1237665"/>
                </a:cubicBezTo>
                <a:cubicBezTo>
                  <a:pt x="1600566" y="1242599"/>
                  <a:pt x="1590874" y="1245066"/>
                  <a:pt x="1580066" y="1245066"/>
                </a:cubicBezTo>
                <a:cubicBezTo>
                  <a:pt x="1568789" y="1245066"/>
                  <a:pt x="1559978" y="1242716"/>
                  <a:pt x="1553635" y="1238017"/>
                </a:cubicBezTo>
                <a:cubicBezTo>
                  <a:pt x="1547291" y="1233318"/>
                  <a:pt x="1544119" y="1226974"/>
                  <a:pt x="1544119" y="1218986"/>
                </a:cubicBezTo>
                <a:cubicBezTo>
                  <a:pt x="1544119" y="1211938"/>
                  <a:pt x="1546704" y="1206005"/>
                  <a:pt x="1551873" y="1201189"/>
                </a:cubicBezTo>
                <a:cubicBezTo>
                  <a:pt x="1557042" y="1196372"/>
                  <a:pt x="1567145" y="1193964"/>
                  <a:pt x="1582181" y="1193964"/>
                </a:cubicBezTo>
                <a:close/>
                <a:moveTo>
                  <a:pt x="2514662" y="1161231"/>
                </a:moveTo>
                <a:lnTo>
                  <a:pt x="2579331" y="1223313"/>
                </a:lnTo>
                <a:lnTo>
                  <a:pt x="2567261" y="1232202"/>
                </a:lnTo>
                <a:cubicBezTo>
                  <a:pt x="2554926" y="1238898"/>
                  <a:pt x="2541241" y="1242246"/>
                  <a:pt x="2526204" y="1242246"/>
                </a:cubicBezTo>
                <a:cubicBezTo>
                  <a:pt x="2516101" y="1242246"/>
                  <a:pt x="2507291" y="1240778"/>
                  <a:pt x="2499772" y="1237841"/>
                </a:cubicBezTo>
                <a:cubicBezTo>
                  <a:pt x="2492254" y="1234904"/>
                  <a:pt x="2486439" y="1230851"/>
                  <a:pt x="2482327" y="1225682"/>
                </a:cubicBezTo>
                <a:cubicBezTo>
                  <a:pt x="2478215" y="1220513"/>
                  <a:pt x="2476159" y="1214522"/>
                  <a:pt x="2476159" y="1207708"/>
                </a:cubicBezTo>
                <a:cubicBezTo>
                  <a:pt x="2476159" y="1200895"/>
                  <a:pt x="2477804" y="1194669"/>
                  <a:pt x="2481094" y="1189030"/>
                </a:cubicBezTo>
                <a:cubicBezTo>
                  <a:pt x="2484383" y="1183391"/>
                  <a:pt x="2489787" y="1177752"/>
                  <a:pt x="2497305" y="1172114"/>
                </a:cubicBezTo>
                <a:cubicBezTo>
                  <a:pt x="2501064" y="1169294"/>
                  <a:pt x="2505499" y="1166387"/>
                  <a:pt x="2510609" y="1163391"/>
                </a:cubicBezTo>
                <a:close/>
                <a:moveTo>
                  <a:pt x="4462950" y="1119602"/>
                </a:moveTo>
                <a:cubicBezTo>
                  <a:pt x="4473523" y="1119602"/>
                  <a:pt x="4482863" y="1121952"/>
                  <a:pt x="4490968" y="1126651"/>
                </a:cubicBezTo>
                <a:cubicBezTo>
                  <a:pt x="4499074" y="1131350"/>
                  <a:pt x="4505477" y="1137811"/>
                  <a:pt x="4510176" y="1146034"/>
                </a:cubicBezTo>
                <a:cubicBezTo>
                  <a:pt x="4512525" y="1150146"/>
                  <a:pt x="4514258" y="1154580"/>
                  <a:pt x="4515374" y="1159338"/>
                </a:cubicBezTo>
                <a:lnTo>
                  <a:pt x="4515971" y="1165417"/>
                </a:lnTo>
                <a:lnTo>
                  <a:pt x="4409787" y="1165417"/>
                </a:lnTo>
                <a:lnTo>
                  <a:pt x="4410395" y="1159823"/>
                </a:lnTo>
                <a:cubicBezTo>
                  <a:pt x="4411541" y="1154918"/>
                  <a:pt x="4413258" y="1150381"/>
                  <a:pt x="4415549" y="1146210"/>
                </a:cubicBezTo>
                <a:cubicBezTo>
                  <a:pt x="4420131" y="1137870"/>
                  <a:pt x="4426474" y="1131350"/>
                  <a:pt x="4434580" y="1126651"/>
                </a:cubicBezTo>
                <a:cubicBezTo>
                  <a:pt x="4442686" y="1121952"/>
                  <a:pt x="4452143" y="1119602"/>
                  <a:pt x="4462950" y="1119602"/>
                </a:cubicBezTo>
                <a:close/>
                <a:moveTo>
                  <a:pt x="3539026" y="1119602"/>
                </a:moveTo>
                <a:cubicBezTo>
                  <a:pt x="3549599" y="1119602"/>
                  <a:pt x="3558938" y="1121952"/>
                  <a:pt x="3567044" y="1126651"/>
                </a:cubicBezTo>
                <a:cubicBezTo>
                  <a:pt x="3575149" y="1131350"/>
                  <a:pt x="3581552" y="1137811"/>
                  <a:pt x="3586250" y="1146034"/>
                </a:cubicBezTo>
                <a:cubicBezTo>
                  <a:pt x="3588600" y="1150146"/>
                  <a:pt x="3590333" y="1154580"/>
                  <a:pt x="3591449" y="1159338"/>
                </a:cubicBezTo>
                <a:lnTo>
                  <a:pt x="3592047" y="1165417"/>
                </a:lnTo>
                <a:lnTo>
                  <a:pt x="3485862" y="1165417"/>
                </a:lnTo>
                <a:lnTo>
                  <a:pt x="3486470" y="1159823"/>
                </a:lnTo>
                <a:cubicBezTo>
                  <a:pt x="3487616" y="1154918"/>
                  <a:pt x="3489334" y="1150381"/>
                  <a:pt x="3491625" y="1146210"/>
                </a:cubicBezTo>
                <a:cubicBezTo>
                  <a:pt x="3496206" y="1137870"/>
                  <a:pt x="3502550" y="1131350"/>
                  <a:pt x="3510656" y="1126651"/>
                </a:cubicBezTo>
                <a:cubicBezTo>
                  <a:pt x="3518762" y="1121952"/>
                  <a:pt x="3528218" y="1119602"/>
                  <a:pt x="3539026" y="1119602"/>
                </a:cubicBezTo>
                <a:close/>
                <a:moveTo>
                  <a:pt x="3138976" y="1119602"/>
                </a:moveTo>
                <a:cubicBezTo>
                  <a:pt x="3149548" y="1119602"/>
                  <a:pt x="3158888" y="1121952"/>
                  <a:pt x="3166994" y="1126651"/>
                </a:cubicBezTo>
                <a:cubicBezTo>
                  <a:pt x="3175099" y="1131350"/>
                  <a:pt x="3181502" y="1137811"/>
                  <a:pt x="3186201" y="1146034"/>
                </a:cubicBezTo>
                <a:cubicBezTo>
                  <a:pt x="3188550" y="1150146"/>
                  <a:pt x="3190283" y="1154580"/>
                  <a:pt x="3191399" y="1159338"/>
                </a:cubicBezTo>
                <a:lnTo>
                  <a:pt x="3191996" y="1165417"/>
                </a:lnTo>
                <a:lnTo>
                  <a:pt x="3085813" y="1165417"/>
                </a:lnTo>
                <a:lnTo>
                  <a:pt x="3086420" y="1159823"/>
                </a:lnTo>
                <a:cubicBezTo>
                  <a:pt x="3087566" y="1154918"/>
                  <a:pt x="3089284" y="1150381"/>
                  <a:pt x="3091575" y="1146210"/>
                </a:cubicBezTo>
                <a:cubicBezTo>
                  <a:pt x="3096156" y="1137870"/>
                  <a:pt x="3102500" y="1131350"/>
                  <a:pt x="3110605" y="1126651"/>
                </a:cubicBezTo>
                <a:cubicBezTo>
                  <a:pt x="3118712" y="1121952"/>
                  <a:pt x="3128168" y="1119602"/>
                  <a:pt x="3138976" y="1119602"/>
                </a:cubicBezTo>
                <a:close/>
                <a:moveTo>
                  <a:pt x="1138726" y="1119602"/>
                </a:moveTo>
                <a:cubicBezTo>
                  <a:pt x="1149299" y="1119602"/>
                  <a:pt x="1158638" y="1121952"/>
                  <a:pt x="1166744" y="1126651"/>
                </a:cubicBezTo>
                <a:cubicBezTo>
                  <a:pt x="1174849" y="1131350"/>
                  <a:pt x="1181252" y="1137811"/>
                  <a:pt x="1185951" y="1146034"/>
                </a:cubicBezTo>
                <a:cubicBezTo>
                  <a:pt x="1188300" y="1150146"/>
                  <a:pt x="1190033" y="1154580"/>
                  <a:pt x="1191149" y="1159338"/>
                </a:cubicBezTo>
                <a:lnTo>
                  <a:pt x="1191746" y="1165417"/>
                </a:lnTo>
                <a:lnTo>
                  <a:pt x="1085563" y="1165417"/>
                </a:lnTo>
                <a:lnTo>
                  <a:pt x="1086170" y="1159823"/>
                </a:lnTo>
                <a:cubicBezTo>
                  <a:pt x="1087316" y="1154918"/>
                  <a:pt x="1089034" y="1150381"/>
                  <a:pt x="1091324" y="1146210"/>
                </a:cubicBezTo>
                <a:cubicBezTo>
                  <a:pt x="1095906" y="1137870"/>
                  <a:pt x="1102250" y="1131350"/>
                  <a:pt x="1110356" y="1126651"/>
                </a:cubicBezTo>
                <a:cubicBezTo>
                  <a:pt x="1118461" y="1121952"/>
                  <a:pt x="1127918" y="1119602"/>
                  <a:pt x="1138726" y="1119602"/>
                </a:cubicBezTo>
                <a:close/>
                <a:moveTo>
                  <a:pt x="738676" y="1119602"/>
                </a:moveTo>
                <a:cubicBezTo>
                  <a:pt x="749249" y="1119602"/>
                  <a:pt x="758588" y="1121952"/>
                  <a:pt x="766694" y="1126651"/>
                </a:cubicBezTo>
                <a:cubicBezTo>
                  <a:pt x="774799" y="1131350"/>
                  <a:pt x="781202" y="1137811"/>
                  <a:pt x="785901" y="1146034"/>
                </a:cubicBezTo>
                <a:cubicBezTo>
                  <a:pt x="788250" y="1150146"/>
                  <a:pt x="789983" y="1154580"/>
                  <a:pt x="791099" y="1159338"/>
                </a:cubicBezTo>
                <a:lnTo>
                  <a:pt x="791696" y="1165417"/>
                </a:lnTo>
                <a:lnTo>
                  <a:pt x="685513" y="1165417"/>
                </a:lnTo>
                <a:lnTo>
                  <a:pt x="686120" y="1159823"/>
                </a:lnTo>
                <a:cubicBezTo>
                  <a:pt x="687266" y="1154918"/>
                  <a:pt x="688984" y="1150381"/>
                  <a:pt x="691274" y="1146210"/>
                </a:cubicBezTo>
                <a:cubicBezTo>
                  <a:pt x="695856" y="1137870"/>
                  <a:pt x="702200" y="1131350"/>
                  <a:pt x="710306" y="1126651"/>
                </a:cubicBezTo>
                <a:cubicBezTo>
                  <a:pt x="718411" y="1121952"/>
                  <a:pt x="727868" y="1119602"/>
                  <a:pt x="738676" y="1119602"/>
                </a:cubicBezTo>
                <a:close/>
                <a:moveTo>
                  <a:pt x="3678453" y="1086474"/>
                </a:moveTo>
                <a:lnTo>
                  <a:pt x="3678453" y="1279251"/>
                </a:lnTo>
                <a:cubicBezTo>
                  <a:pt x="3678453" y="1289119"/>
                  <a:pt x="3676221" y="1296578"/>
                  <a:pt x="3671757" y="1301630"/>
                </a:cubicBezTo>
                <a:cubicBezTo>
                  <a:pt x="3667293" y="1306681"/>
                  <a:pt x="3661066" y="1309207"/>
                  <a:pt x="3653078" y="1309207"/>
                </a:cubicBezTo>
                <a:cubicBezTo>
                  <a:pt x="3642740" y="1309207"/>
                  <a:pt x="3634164" y="1306740"/>
                  <a:pt x="3627351" y="1301806"/>
                </a:cubicBezTo>
                <a:lnTo>
                  <a:pt x="3614664" y="1334581"/>
                </a:lnTo>
                <a:cubicBezTo>
                  <a:pt x="3619833" y="1338341"/>
                  <a:pt x="3626118" y="1341101"/>
                  <a:pt x="3633519" y="1342863"/>
                </a:cubicBezTo>
                <a:cubicBezTo>
                  <a:pt x="3640920" y="1344626"/>
                  <a:pt x="3648732" y="1345507"/>
                  <a:pt x="3656955" y="1345507"/>
                </a:cubicBezTo>
                <a:cubicBezTo>
                  <a:pt x="3677865" y="1345507"/>
                  <a:pt x="3694018" y="1339457"/>
                  <a:pt x="3705413" y="1327357"/>
                </a:cubicBezTo>
                <a:cubicBezTo>
                  <a:pt x="3716808" y="1315257"/>
                  <a:pt x="3722506" y="1298869"/>
                  <a:pt x="3722506" y="1278194"/>
                </a:cubicBezTo>
                <a:lnTo>
                  <a:pt x="3722506" y="1086474"/>
                </a:lnTo>
                <a:close/>
                <a:moveTo>
                  <a:pt x="5278548" y="1084360"/>
                </a:moveTo>
                <a:cubicBezTo>
                  <a:pt x="5262102" y="1084360"/>
                  <a:pt x="5247593" y="1087590"/>
                  <a:pt x="5235023" y="1094051"/>
                </a:cubicBezTo>
                <a:cubicBezTo>
                  <a:pt x="5228738" y="1097282"/>
                  <a:pt x="5223202" y="1101203"/>
                  <a:pt x="5218415" y="1105814"/>
                </a:cubicBezTo>
                <a:lnTo>
                  <a:pt x="5213702" y="1112002"/>
                </a:lnTo>
                <a:lnTo>
                  <a:pt x="5213702" y="1086474"/>
                </a:lnTo>
                <a:lnTo>
                  <a:pt x="5171763" y="1086474"/>
                </a:lnTo>
                <a:lnTo>
                  <a:pt x="5171763" y="1274669"/>
                </a:lnTo>
                <a:lnTo>
                  <a:pt x="5215816" y="1274669"/>
                </a:lnTo>
                <a:lnTo>
                  <a:pt x="5215816" y="1179514"/>
                </a:lnTo>
                <a:cubicBezTo>
                  <a:pt x="5215816" y="1166827"/>
                  <a:pt x="5217990" y="1156313"/>
                  <a:pt x="5222336" y="1147972"/>
                </a:cubicBezTo>
                <a:cubicBezTo>
                  <a:pt x="5226683" y="1139632"/>
                  <a:pt x="5232850" y="1133347"/>
                  <a:pt x="5240838" y="1129118"/>
                </a:cubicBezTo>
                <a:cubicBezTo>
                  <a:pt x="5248827" y="1124889"/>
                  <a:pt x="5257990" y="1122774"/>
                  <a:pt x="5268327" y="1122774"/>
                </a:cubicBezTo>
                <a:cubicBezTo>
                  <a:pt x="5282424" y="1122774"/>
                  <a:pt x="5293408" y="1126886"/>
                  <a:pt x="5301279" y="1135109"/>
                </a:cubicBezTo>
                <a:cubicBezTo>
                  <a:pt x="5309150" y="1143332"/>
                  <a:pt x="5313086" y="1155785"/>
                  <a:pt x="5313086" y="1172466"/>
                </a:cubicBezTo>
                <a:lnTo>
                  <a:pt x="5313086" y="1274669"/>
                </a:lnTo>
                <a:lnTo>
                  <a:pt x="5357139" y="1274669"/>
                </a:lnTo>
                <a:lnTo>
                  <a:pt x="5357139" y="1166827"/>
                </a:lnTo>
                <a:cubicBezTo>
                  <a:pt x="5357139" y="1147796"/>
                  <a:pt x="5353732" y="1132231"/>
                  <a:pt x="5346918" y="1120131"/>
                </a:cubicBezTo>
                <a:cubicBezTo>
                  <a:pt x="5340105" y="1108031"/>
                  <a:pt x="5330765" y="1099044"/>
                  <a:pt x="5318900" y="1093170"/>
                </a:cubicBezTo>
                <a:cubicBezTo>
                  <a:pt x="5307035" y="1087297"/>
                  <a:pt x="5293584" y="1084360"/>
                  <a:pt x="5278548" y="1084360"/>
                </a:cubicBezTo>
                <a:close/>
                <a:moveTo>
                  <a:pt x="5034108" y="1084360"/>
                </a:moveTo>
                <a:cubicBezTo>
                  <a:pt x="5019071" y="1084360"/>
                  <a:pt x="5004563" y="1086298"/>
                  <a:pt x="4990583" y="1090175"/>
                </a:cubicBezTo>
                <a:cubicBezTo>
                  <a:pt x="4976604" y="1094051"/>
                  <a:pt x="4964563" y="1099866"/>
                  <a:pt x="4954460" y="1107620"/>
                </a:cubicBezTo>
                <a:lnTo>
                  <a:pt x="4971729" y="1139690"/>
                </a:lnTo>
                <a:cubicBezTo>
                  <a:pt x="4978777" y="1133817"/>
                  <a:pt x="4987412" y="1129235"/>
                  <a:pt x="4997632" y="1125946"/>
                </a:cubicBezTo>
                <a:cubicBezTo>
                  <a:pt x="5007852" y="1122657"/>
                  <a:pt x="5018249" y="1121012"/>
                  <a:pt x="5028822" y="1121012"/>
                </a:cubicBezTo>
                <a:cubicBezTo>
                  <a:pt x="5044563" y="1121012"/>
                  <a:pt x="5056311" y="1124595"/>
                  <a:pt x="5064064" y="1131761"/>
                </a:cubicBezTo>
                <a:cubicBezTo>
                  <a:pt x="5071817" y="1138927"/>
                  <a:pt x="5075694" y="1148971"/>
                  <a:pt x="5075694" y="1161893"/>
                </a:cubicBezTo>
                <a:lnTo>
                  <a:pt x="5075694" y="1164713"/>
                </a:lnTo>
                <a:lnTo>
                  <a:pt x="5027059" y="1164713"/>
                </a:lnTo>
                <a:cubicBezTo>
                  <a:pt x="5008028" y="1164713"/>
                  <a:pt x="4992757" y="1167180"/>
                  <a:pt x="4981244" y="1172114"/>
                </a:cubicBezTo>
                <a:cubicBezTo>
                  <a:pt x="4969731" y="1177048"/>
                  <a:pt x="4961450" y="1183744"/>
                  <a:pt x="4956398" y="1192202"/>
                </a:cubicBezTo>
                <a:cubicBezTo>
                  <a:pt x="4951347" y="1200660"/>
                  <a:pt x="4948821" y="1210175"/>
                  <a:pt x="4948821" y="1220748"/>
                </a:cubicBezTo>
                <a:cubicBezTo>
                  <a:pt x="4948821" y="1231556"/>
                  <a:pt x="4951699" y="1241248"/>
                  <a:pt x="4957455" y="1249823"/>
                </a:cubicBezTo>
                <a:cubicBezTo>
                  <a:pt x="4963212" y="1258399"/>
                  <a:pt x="4971376" y="1265095"/>
                  <a:pt x="4981949" y="1269911"/>
                </a:cubicBezTo>
                <a:cubicBezTo>
                  <a:pt x="4992522" y="1274728"/>
                  <a:pt x="5004856" y="1277136"/>
                  <a:pt x="5018954" y="1277136"/>
                </a:cubicBezTo>
                <a:cubicBezTo>
                  <a:pt x="5035635" y="1277136"/>
                  <a:pt x="5049438" y="1274082"/>
                  <a:pt x="5060364" y="1267973"/>
                </a:cubicBezTo>
                <a:cubicBezTo>
                  <a:pt x="5065826" y="1264919"/>
                  <a:pt x="5070452" y="1261248"/>
                  <a:pt x="5074240" y="1256960"/>
                </a:cubicBezTo>
                <a:lnTo>
                  <a:pt x="5078161" y="1250445"/>
                </a:lnTo>
                <a:lnTo>
                  <a:pt x="5078161" y="1274669"/>
                </a:lnTo>
                <a:lnTo>
                  <a:pt x="5119747" y="1274669"/>
                </a:lnTo>
                <a:lnTo>
                  <a:pt x="5119747" y="1164360"/>
                </a:lnTo>
                <a:cubicBezTo>
                  <a:pt x="5119747" y="1137106"/>
                  <a:pt x="5112287" y="1116959"/>
                  <a:pt x="5097368" y="1103919"/>
                </a:cubicBezTo>
                <a:cubicBezTo>
                  <a:pt x="5082449" y="1090880"/>
                  <a:pt x="5061362" y="1084360"/>
                  <a:pt x="5034108" y="1084360"/>
                </a:cubicBezTo>
                <a:close/>
                <a:moveTo>
                  <a:pt x="4824558" y="1084360"/>
                </a:moveTo>
                <a:cubicBezTo>
                  <a:pt x="4809521" y="1084360"/>
                  <a:pt x="4795013" y="1086298"/>
                  <a:pt x="4781033" y="1090175"/>
                </a:cubicBezTo>
                <a:cubicBezTo>
                  <a:pt x="4767054" y="1094051"/>
                  <a:pt x="4755012" y="1099866"/>
                  <a:pt x="4744910" y="1107620"/>
                </a:cubicBezTo>
                <a:lnTo>
                  <a:pt x="4762179" y="1139690"/>
                </a:lnTo>
                <a:cubicBezTo>
                  <a:pt x="4769227" y="1133817"/>
                  <a:pt x="4777862" y="1129235"/>
                  <a:pt x="4788082" y="1125946"/>
                </a:cubicBezTo>
                <a:cubicBezTo>
                  <a:pt x="4798302" y="1122657"/>
                  <a:pt x="4808699" y="1121012"/>
                  <a:pt x="4819271" y="1121012"/>
                </a:cubicBezTo>
                <a:cubicBezTo>
                  <a:pt x="4835013" y="1121012"/>
                  <a:pt x="4846761" y="1124595"/>
                  <a:pt x="4854514" y="1131761"/>
                </a:cubicBezTo>
                <a:cubicBezTo>
                  <a:pt x="4862267" y="1138927"/>
                  <a:pt x="4866144" y="1148971"/>
                  <a:pt x="4866144" y="1161893"/>
                </a:cubicBezTo>
                <a:lnTo>
                  <a:pt x="4866144" y="1164713"/>
                </a:lnTo>
                <a:lnTo>
                  <a:pt x="4817509" y="1164713"/>
                </a:lnTo>
                <a:cubicBezTo>
                  <a:pt x="4798478" y="1164713"/>
                  <a:pt x="4783207" y="1167180"/>
                  <a:pt x="4771694" y="1172114"/>
                </a:cubicBezTo>
                <a:cubicBezTo>
                  <a:pt x="4760182" y="1177048"/>
                  <a:pt x="4751900" y="1183744"/>
                  <a:pt x="4746848" y="1192202"/>
                </a:cubicBezTo>
                <a:cubicBezTo>
                  <a:pt x="4741797" y="1200660"/>
                  <a:pt x="4739271" y="1210175"/>
                  <a:pt x="4739271" y="1220748"/>
                </a:cubicBezTo>
                <a:cubicBezTo>
                  <a:pt x="4739271" y="1231556"/>
                  <a:pt x="4742149" y="1241248"/>
                  <a:pt x="4747905" y="1249823"/>
                </a:cubicBezTo>
                <a:cubicBezTo>
                  <a:pt x="4753662" y="1258399"/>
                  <a:pt x="4761826" y="1265095"/>
                  <a:pt x="4772399" y="1269911"/>
                </a:cubicBezTo>
                <a:cubicBezTo>
                  <a:pt x="4782972" y="1274728"/>
                  <a:pt x="4795306" y="1277136"/>
                  <a:pt x="4809404" y="1277136"/>
                </a:cubicBezTo>
                <a:cubicBezTo>
                  <a:pt x="4826085" y="1277136"/>
                  <a:pt x="4839888" y="1274082"/>
                  <a:pt x="4850814" y="1267973"/>
                </a:cubicBezTo>
                <a:cubicBezTo>
                  <a:pt x="4856276" y="1264919"/>
                  <a:pt x="4860902" y="1261248"/>
                  <a:pt x="4864690" y="1256960"/>
                </a:cubicBezTo>
                <a:lnTo>
                  <a:pt x="4868611" y="1250445"/>
                </a:lnTo>
                <a:lnTo>
                  <a:pt x="4868611" y="1274669"/>
                </a:lnTo>
                <a:lnTo>
                  <a:pt x="4910197" y="1274669"/>
                </a:lnTo>
                <a:lnTo>
                  <a:pt x="4910197" y="1164360"/>
                </a:lnTo>
                <a:cubicBezTo>
                  <a:pt x="4910197" y="1137106"/>
                  <a:pt x="4902737" y="1116959"/>
                  <a:pt x="4887818" y="1103919"/>
                </a:cubicBezTo>
                <a:cubicBezTo>
                  <a:pt x="4872899" y="1090880"/>
                  <a:pt x="4851812" y="1084360"/>
                  <a:pt x="4824558" y="1084360"/>
                </a:cubicBezTo>
                <a:close/>
                <a:moveTo>
                  <a:pt x="4709162" y="1084360"/>
                </a:moveTo>
                <a:cubicBezTo>
                  <a:pt x="4691071" y="1084360"/>
                  <a:pt x="4675976" y="1087649"/>
                  <a:pt x="4663876" y="1094228"/>
                </a:cubicBezTo>
                <a:cubicBezTo>
                  <a:pt x="4657826" y="1097517"/>
                  <a:pt x="4652583" y="1101570"/>
                  <a:pt x="4648149" y="1106386"/>
                </a:cubicBezTo>
                <a:lnTo>
                  <a:pt x="4642202" y="1115536"/>
                </a:lnTo>
                <a:lnTo>
                  <a:pt x="4642202" y="1086474"/>
                </a:lnTo>
                <a:lnTo>
                  <a:pt x="4600263" y="1086474"/>
                </a:lnTo>
                <a:lnTo>
                  <a:pt x="4600263" y="1274669"/>
                </a:lnTo>
                <a:lnTo>
                  <a:pt x="4644316" y="1274669"/>
                </a:lnTo>
                <a:lnTo>
                  <a:pt x="4644316" y="1183391"/>
                </a:lnTo>
                <a:cubicBezTo>
                  <a:pt x="4644316" y="1164125"/>
                  <a:pt x="4649250" y="1149617"/>
                  <a:pt x="4659118" y="1139867"/>
                </a:cubicBezTo>
                <a:cubicBezTo>
                  <a:pt x="4668986" y="1130116"/>
                  <a:pt x="4682261" y="1125241"/>
                  <a:pt x="4698942" y="1125241"/>
                </a:cubicBezTo>
                <a:cubicBezTo>
                  <a:pt x="4700587" y="1125241"/>
                  <a:pt x="4702231" y="1125300"/>
                  <a:pt x="4703876" y="1125417"/>
                </a:cubicBezTo>
                <a:cubicBezTo>
                  <a:pt x="4705521" y="1125535"/>
                  <a:pt x="4707283" y="1125828"/>
                  <a:pt x="4709162" y="1126298"/>
                </a:cubicBezTo>
                <a:close/>
                <a:moveTo>
                  <a:pt x="4462950" y="1084360"/>
                </a:moveTo>
                <a:cubicBezTo>
                  <a:pt x="4444155" y="1084360"/>
                  <a:pt x="4427415" y="1088471"/>
                  <a:pt x="4412730" y="1096695"/>
                </a:cubicBezTo>
                <a:cubicBezTo>
                  <a:pt x="4398046" y="1104918"/>
                  <a:pt x="4386533" y="1116254"/>
                  <a:pt x="4378192" y="1130704"/>
                </a:cubicBezTo>
                <a:cubicBezTo>
                  <a:pt x="4369851" y="1145153"/>
                  <a:pt x="4365681" y="1161776"/>
                  <a:pt x="4365681" y="1180572"/>
                </a:cubicBezTo>
                <a:cubicBezTo>
                  <a:pt x="4365681" y="1199133"/>
                  <a:pt x="4369969" y="1215697"/>
                  <a:pt x="4378545" y="1230264"/>
                </a:cubicBezTo>
                <a:cubicBezTo>
                  <a:pt x="4387120" y="1244831"/>
                  <a:pt x="4399220" y="1256284"/>
                  <a:pt x="4414844" y="1264625"/>
                </a:cubicBezTo>
                <a:cubicBezTo>
                  <a:pt x="4430469" y="1272966"/>
                  <a:pt x="4448736" y="1277136"/>
                  <a:pt x="4469647" y="1277136"/>
                </a:cubicBezTo>
                <a:cubicBezTo>
                  <a:pt x="4486093" y="1277136"/>
                  <a:pt x="4500719" y="1274493"/>
                  <a:pt x="4513524" y="1269207"/>
                </a:cubicBezTo>
                <a:cubicBezTo>
                  <a:pt x="4526328" y="1263920"/>
                  <a:pt x="4536960" y="1256343"/>
                  <a:pt x="4545418" y="1246475"/>
                </a:cubicBezTo>
                <a:lnTo>
                  <a:pt x="4521806" y="1219339"/>
                </a:lnTo>
                <a:cubicBezTo>
                  <a:pt x="4515227" y="1226387"/>
                  <a:pt x="4507709" y="1231556"/>
                  <a:pt x="4499250" y="1234845"/>
                </a:cubicBezTo>
                <a:cubicBezTo>
                  <a:pt x="4490792" y="1238135"/>
                  <a:pt x="4481277" y="1239779"/>
                  <a:pt x="4470704" y="1239779"/>
                </a:cubicBezTo>
                <a:cubicBezTo>
                  <a:pt x="4458486" y="1239779"/>
                  <a:pt x="4447679" y="1237430"/>
                  <a:pt x="4438281" y="1232731"/>
                </a:cubicBezTo>
                <a:cubicBezTo>
                  <a:pt x="4428883" y="1228032"/>
                  <a:pt x="4421599" y="1221336"/>
                  <a:pt x="4416430" y="1212642"/>
                </a:cubicBezTo>
                <a:cubicBezTo>
                  <a:pt x="4413846" y="1208296"/>
                  <a:pt x="4411908" y="1203626"/>
                  <a:pt x="4410615" y="1198634"/>
                </a:cubicBezTo>
                <a:lnTo>
                  <a:pt x="4410134" y="1194669"/>
                </a:lnTo>
                <a:lnTo>
                  <a:pt x="4557401" y="1194669"/>
                </a:lnTo>
                <a:cubicBezTo>
                  <a:pt x="4557635" y="1192554"/>
                  <a:pt x="4557812" y="1190322"/>
                  <a:pt x="4557929" y="1187973"/>
                </a:cubicBezTo>
                <a:cubicBezTo>
                  <a:pt x="4558047" y="1185623"/>
                  <a:pt x="4558106" y="1183509"/>
                  <a:pt x="4558106" y="1181629"/>
                </a:cubicBezTo>
                <a:cubicBezTo>
                  <a:pt x="4558106" y="1161893"/>
                  <a:pt x="4553994" y="1144742"/>
                  <a:pt x="4545771" y="1130175"/>
                </a:cubicBezTo>
                <a:cubicBezTo>
                  <a:pt x="4537547" y="1115608"/>
                  <a:pt x="4526270" y="1104330"/>
                  <a:pt x="4511938" y="1096342"/>
                </a:cubicBezTo>
                <a:cubicBezTo>
                  <a:pt x="4497606" y="1088354"/>
                  <a:pt x="4481277" y="1084360"/>
                  <a:pt x="4462950" y="1084360"/>
                </a:cubicBezTo>
                <a:close/>
                <a:moveTo>
                  <a:pt x="3853008" y="1084360"/>
                </a:moveTo>
                <a:cubicBezTo>
                  <a:pt x="3837971" y="1084360"/>
                  <a:pt x="3823463" y="1086298"/>
                  <a:pt x="3809483" y="1090175"/>
                </a:cubicBezTo>
                <a:cubicBezTo>
                  <a:pt x="3795504" y="1094051"/>
                  <a:pt x="3783463" y="1099866"/>
                  <a:pt x="3773360" y="1107620"/>
                </a:cubicBezTo>
                <a:lnTo>
                  <a:pt x="3790629" y="1139690"/>
                </a:lnTo>
                <a:cubicBezTo>
                  <a:pt x="3797677" y="1133817"/>
                  <a:pt x="3806312" y="1129235"/>
                  <a:pt x="3816532" y="1125946"/>
                </a:cubicBezTo>
                <a:cubicBezTo>
                  <a:pt x="3826752" y="1122657"/>
                  <a:pt x="3837149" y="1121012"/>
                  <a:pt x="3847721" y="1121012"/>
                </a:cubicBezTo>
                <a:cubicBezTo>
                  <a:pt x="3863463" y="1121012"/>
                  <a:pt x="3875211" y="1124595"/>
                  <a:pt x="3882964" y="1131761"/>
                </a:cubicBezTo>
                <a:cubicBezTo>
                  <a:pt x="3890717" y="1138927"/>
                  <a:pt x="3894594" y="1148971"/>
                  <a:pt x="3894594" y="1161893"/>
                </a:cubicBezTo>
                <a:lnTo>
                  <a:pt x="3894594" y="1164713"/>
                </a:lnTo>
                <a:lnTo>
                  <a:pt x="3845959" y="1164713"/>
                </a:lnTo>
                <a:cubicBezTo>
                  <a:pt x="3826928" y="1164713"/>
                  <a:pt x="3811656" y="1167180"/>
                  <a:pt x="3800144" y="1172114"/>
                </a:cubicBezTo>
                <a:cubicBezTo>
                  <a:pt x="3788632" y="1177048"/>
                  <a:pt x="3780350" y="1183744"/>
                  <a:pt x="3775298" y="1192202"/>
                </a:cubicBezTo>
                <a:cubicBezTo>
                  <a:pt x="3770247" y="1200660"/>
                  <a:pt x="3767721" y="1210175"/>
                  <a:pt x="3767721" y="1220748"/>
                </a:cubicBezTo>
                <a:cubicBezTo>
                  <a:pt x="3767721" y="1231556"/>
                  <a:pt x="3770599" y="1241248"/>
                  <a:pt x="3776355" y="1249823"/>
                </a:cubicBezTo>
                <a:cubicBezTo>
                  <a:pt x="3782111" y="1258399"/>
                  <a:pt x="3790276" y="1265095"/>
                  <a:pt x="3800849" y="1269911"/>
                </a:cubicBezTo>
                <a:cubicBezTo>
                  <a:pt x="3811422" y="1274728"/>
                  <a:pt x="3823756" y="1277136"/>
                  <a:pt x="3837854" y="1277136"/>
                </a:cubicBezTo>
                <a:cubicBezTo>
                  <a:pt x="3854535" y="1277136"/>
                  <a:pt x="3868338" y="1274082"/>
                  <a:pt x="3879263" y="1267973"/>
                </a:cubicBezTo>
                <a:cubicBezTo>
                  <a:pt x="3884726" y="1264919"/>
                  <a:pt x="3889352" y="1261248"/>
                  <a:pt x="3893140" y="1256960"/>
                </a:cubicBezTo>
                <a:lnTo>
                  <a:pt x="3897061" y="1250445"/>
                </a:lnTo>
                <a:lnTo>
                  <a:pt x="3897061" y="1274669"/>
                </a:lnTo>
                <a:lnTo>
                  <a:pt x="3938647" y="1274669"/>
                </a:lnTo>
                <a:lnTo>
                  <a:pt x="3938647" y="1164360"/>
                </a:lnTo>
                <a:cubicBezTo>
                  <a:pt x="3938647" y="1137106"/>
                  <a:pt x="3931187" y="1116959"/>
                  <a:pt x="3916268" y="1103919"/>
                </a:cubicBezTo>
                <a:cubicBezTo>
                  <a:pt x="3901349" y="1090880"/>
                  <a:pt x="3880262" y="1084360"/>
                  <a:pt x="3853008" y="1084360"/>
                </a:cubicBezTo>
                <a:close/>
                <a:moveTo>
                  <a:pt x="3539026" y="1084360"/>
                </a:moveTo>
                <a:cubicBezTo>
                  <a:pt x="3520230" y="1084360"/>
                  <a:pt x="3503490" y="1088471"/>
                  <a:pt x="3488805" y="1096695"/>
                </a:cubicBezTo>
                <a:cubicBezTo>
                  <a:pt x="3474121" y="1104918"/>
                  <a:pt x="3462608" y="1116254"/>
                  <a:pt x="3454268" y="1130704"/>
                </a:cubicBezTo>
                <a:cubicBezTo>
                  <a:pt x="3445927" y="1145153"/>
                  <a:pt x="3441757" y="1161776"/>
                  <a:pt x="3441757" y="1180572"/>
                </a:cubicBezTo>
                <a:cubicBezTo>
                  <a:pt x="3441757" y="1199133"/>
                  <a:pt x="3446044" y="1215697"/>
                  <a:pt x="3454620" y="1230264"/>
                </a:cubicBezTo>
                <a:cubicBezTo>
                  <a:pt x="3463196" y="1244831"/>
                  <a:pt x="3475296" y="1256284"/>
                  <a:pt x="3490920" y="1264625"/>
                </a:cubicBezTo>
                <a:cubicBezTo>
                  <a:pt x="3506544" y="1272966"/>
                  <a:pt x="3524811" y="1277136"/>
                  <a:pt x="3545722" y="1277136"/>
                </a:cubicBezTo>
                <a:cubicBezTo>
                  <a:pt x="3562168" y="1277136"/>
                  <a:pt x="3576794" y="1274493"/>
                  <a:pt x="3589599" y="1269207"/>
                </a:cubicBezTo>
                <a:cubicBezTo>
                  <a:pt x="3602404" y="1263920"/>
                  <a:pt x="3613035" y="1256343"/>
                  <a:pt x="3621493" y="1246475"/>
                </a:cubicBezTo>
                <a:lnTo>
                  <a:pt x="3597881" y="1219339"/>
                </a:lnTo>
                <a:cubicBezTo>
                  <a:pt x="3591302" y="1226387"/>
                  <a:pt x="3583784" y="1231556"/>
                  <a:pt x="3575326" y="1234845"/>
                </a:cubicBezTo>
                <a:cubicBezTo>
                  <a:pt x="3566867" y="1238135"/>
                  <a:pt x="3557352" y="1239779"/>
                  <a:pt x="3546779" y="1239779"/>
                </a:cubicBezTo>
                <a:cubicBezTo>
                  <a:pt x="3534562" y="1239779"/>
                  <a:pt x="3523754" y="1237430"/>
                  <a:pt x="3514356" y="1232731"/>
                </a:cubicBezTo>
                <a:cubicBezTo>
                  <a:pt x="3504958" y="1228032"/>
                  <a:pt x="3497675" y="1221336"/>
                  <a:pt x="3492506" y="1212642"/>
                </a:cubicBezTo>
                <a:cubicBezTo>
                  <a:pt x="3489921" y="1208296"/>
                  <a:pt x="3487983" y="1203626"/>
                  <a:pt x="3486691" y="1198634"/>
                </a:cubicBezTo>
                <a:lnTo>
                  <a:pt x="3486209" y="1194669"/>
                </a:lnTo>
                <a:lnTo>
                  <a:pt x="3633476" y="1194669"/>
                </a:lnTo>
                <a:cubicBezTo>
                  <a:pt x="3633711" y="1192554"/>
                  <a:pt x="3633887" y="1190322"/>
                  <a:pt x="3634004" y="1187973"/>
                </a:cubicBezTo>
                <a:cubicBezTo>
                  <a:pt x="3634122" y="1185623"/>
                  <a:pt x="3634180" y="1183509"/>
                  <a:pt x="3634180" y="1181629"/>
                </a:cubicBezTo>
                <a:cubicBezTo>
                  <a:pt x="3634180" y="1161893"/>
                  <a:pt x="3630069" y="1144742"/>
                  <a:pt x="3621846" y="1130175"/>
                </a:cubicBezTo>
                <a:cubicBezTo>
                  <a:pt x="3613622" y="1115608"/>
                  <a:pt x="3602345" y="1104330"/>
                  <a:pt x="3588013" y="1096342"/>
                </a:cubicBezTo>
                <a:cubicBezTo>
                  <a:pt x="3573681" y="1088354"/>
                  <a:pt x="3557352" y="1084360"/>
                  <a:pt x="3539026" y="1084360"/>
                </a:cubicBezTo>
                <a:close/>
                <a:moveTo>
                  <a:pt x="3343249" y="1084360"/>
                </a:moveTo>
                <a:cubicBezTo>
                  <a:pt x="3326333" y="1084360"/>
                  <a:pt x="3311707" y="1086768"/>
                  <a:pt x="3299372" y="1091584"/>
                </a:cubicBezTo>
                <a:cubicBezTo>
                  <a:pt x="3287037" y="1096401"/>
                  <a:pt x="3277463" y="1103214"/>
                  <a:pt x="3270649" y="1112025"/>
                </a:cubicBezTo>
                <a:cubicBezTo>
                  <a:pt x="3263836" y="1120836"/>
                  <a:pt x="3260429" y="1131232"/>
                  <a:pt x="3260429" y="1143215"/>
                </a:cubicBezTo>
                <a:cubicBezTo>
                  <a:pt x="3260429" y="1154022"/>
                  <a:pt x="3262543" y="1162716"/>
                  <a:pt x="3266773" y="1169294"/>
                </a:cubicBezTo>
                <a:cubicBezTo>
                  <a:pt x="3271002" y="1175873"/>
                  <a:pt x="3276523" y="1181100"/>
                  <a:pt x="3283337" y="1184977"/>
                </a:cubicBezTo>
                <a:cubicBezTo>
                  <a:pt x="3290150" y="1188854"/>
                  <a:pt x="3297727" y="1191791"/>
                  <a:pt x="3306068" y="1193788"/>
                </a:cubicBezTo>
                <a:cubicBezTo>
                  <a:pt x="3314409" y="1195785"/>
                  <a:pt x="3322749" y="1197371"/>
                  <a:pt x="3331090" y="1198545"/>
                </a:cubicBezTo>
                <a:cubicBezTo>
                  <a:pt x="3339431" y="1199720"/>
                  <a:pt x="3347008" y="1201012"/>
                  <a:pt x="3353822" y="1202422"/>
                </a:cubicBezTo>
                <a:cubicBezTo>
                  <a:pt x="3360635" y="1203832"/>
                  <a:pt x="3366157" y="1205888"/>
                  <a:pt x="3370386" y="1208590"/>
                </a:cubicBezTo>
                <a:cubicBezTo>
                  <a:pt x="3374615" y="1211291"/>
                  <a:pt x="3376730" y="1215227"/>
                  <a:pt x="3376730" y="1220396"/>
                </a:cubicBezTo>
                <a:cubicBezTo>
                  <a:pt x="3376730" y="1226739"/>
                  <a:pt x="3373616" y="1231791"/>
                  <a:pt x="3367390" y="1235550"/>
                </a:cubicBezTo>
                <a:cubicBezTo>
                  <a:pt x="3361164" y="1239309"/>
                  <a:pt x="3351120" y="1241189"/>
                  <a:pt x="3337258" y="1241189"/>
                </a:cubicBezTo>
                <a:cubicBezTo>
                  <a:pt x="3325510" y="1241189"/>
                  <a:pt x="3313762" y="1239427"/>
                  <a:pt x="3302015" y="1235902"/>
                </a:cubicBezTo>
                <a:cubicBezTo>
                  <a:pt x="3290268" y="1232378"/>
                  <a:pt x="3280165" y="1227914"/>
                  <a:pt x="3271707" y="1222510"/>
                </a:cubicBezTo>
                <a:lnTo>
                  <a:pt x="3254790" y="1255991"/>
                </a:lnTo>
                <a:cubicBezTo>
                  <a:pt x="3263249" y="1261864"/>
                  <a:pt x="3274702" y="1266857"/>
                  <a:pt x="3289152" y="1270969"/>
                </a:cubicBezTo>
                <a:cubicBezTo>
                  <a:pt x="3303601" y="1275080"/>
                  <a:pt x="3318697" y="1277136"/>
                  <a:pt x="3334438" y="1277136"/>
                </a:cubicBezTo>
                <a:cubicBezTo>
                  <a:pt x="3352059" y="1277136"/>
                  <a:pt x="3367214" y="1274728"/>
                  <a:pt x="3379901" y="1269911"/>
                </a:cubicBezTo>
                <a:cubicBezTo>
                  <a:pt x="3392588" y="1265095"/>
                  <a:pt x="3402398" y="1258340"/>
                  <a:pt x="3409329" y="1249647"/>
                </a:cubicBezTo>
                <a:cubicBezTo>
                  <a:pt x="3416260" y="1240954"/>
                  <a:pt x="3419725" y="1230734"/>
                  <a:pt x="3419725" y="1218986"/>
                </a:cubicBezTo>
                <a:cubicBezTo>
                  <a:pt x="3419725" y="1208413"/>
                  <a:pt x="3417611" y="1199838"/>
                  <a:pt x="3413382" y="1193259"/>
                </a:cubicBezTo>
                <a:cubicBezTo>
                  <a:pt x="3409153" y="1186680"/>
                  <a:pt x="3403572" y="1181570"/>
                  <a:pt x="3396641" y="1177929"/>
                </a:cubicBezTo>
                <a:cubicBezTo>
                  <a:pt x="3389710" y="1174287"/>
                  <a:pt x="3382133" y="1171409"/>
                  <a:pt x="3373910" y="1169294"/>
                </a:cubicBezTo>
                <a:cubicBezTo>
                  <a:pt x="3365687" y="1167180"/>
                  <a:pt x="3357405" y="1165594"/>
                  <a:pt x="3349064" y="1164536"/>
                </a:cubicBezTo>
                <a:cubicBezTo>
                  <a:pt x="3340723" y="1163479"/>
                  <a:pt x="3333146" y="1162128"/>
                  <a:pt x="3326333" y="1160484"/>
                </a:cubicBezTo>
                <a:cubicBezTo>
                  <a:pt x="3319519" y="1158839"/>
                  <a:pt x="3313998" y="1156607"/>
                  <a:pt x="3309769" y="1153787"/>
                </a:cubicBezTo>
                <a:cubicBezTo>
                  <a:pt x="3305540" y="1150968"/>
                  <a:pt x="3303425" y="1146739"/>
                  <a:pt x="3303425" y="1141100"/>
                </a:cubicBezTo>
                <a:cubicBezTo>
                  <a:pt x="3303425" y="1134991"/>
                  <a:pt x="3306656" y="1129940"/>
                  <a:pt x="3313117" y="1125946"/>
                </a:cubicBezTo>
                <a:cubicBezTo>
                  <a:pt x="3319578" y="1121952"/>
                  <a:pt x="3329504" y="1119955"/>
                  <a:pt x="3342897" y="1119955"/>
                </a:cubicBezTo>
                <a:cubicBezTo>
                  <a:pt x="3351825" y="1119955"/>
                  <a:pt x="3360811" y="1120953"/>
                  <a:pt x="3369857" y="1122950"/>
                </a:cubicBezTo>
                <a:cubicBezTo>
                  <a:pt x="3378903" y="1124947"/>
                  <a:pt x="3387890" y="1128648"/>
                  <a:pt x="3396817" y="1134052"/>
                </a:cubicBezTo>
                <a:lnTo>
                  <a:pt x="3413734" y="1100571"/>
                </a:lnTo>
                <a:cubicBezTo>
                  <a:pt x="3405276" y="1095402"/>
                  <a:pt x="3394586" y="1091408"/>
                  <a:pt x="3381664" y="1088589"/>
                </a:cubicBezTo>
                <a:cubicBezTo>
                  <a:pt x="3368741" y="1085769"/>
                  <a:pt x="3355936" y="1084360"/>
                  <a:pt x="3343249" y="1084360"/>
                </a:cubicBezTo>
                <a:close/>
                <a:moveTo>
                  <a:pt x="3138976" y="1084360"/>
                </a:moveTo>
                <a:cubicBezTo>
                  <a:pt x="3120180" y="1084360"/>
                  <a:pt x="3103440" y="1088471"/>
                  <a:pt x="3088755" y="1096695"/>
                </a:cubicBezTo>
                <a:cubicBezTo>
                  <a:pt x="3074071" y="1104918"/>
                  <a:pt x="3062558" y="1116254"/>
                  <a:pt x="3054217" y="1130704"/>
                </a:cubicBezTo>
                <a:cubicBezTo>
                  <a:pt x="3045877" y="1145153"/>
                  <a:pt x="3041707" y="1161776"/>
                  <a:pt x="3041707" y="1180572"/>
                </a:cubicBezTo>
                <a:cubicBezTo>
                  <a:pt x="3041707" y="1199133"/>
                  <a:pt x="3045994" y="1215697"/>
                  <a:pt x="3054570" y="1230264"/>
                </a:cubicBezTo>
                <a:cubicBezTo>
                  <a:pt x="3063146" y="1244831"/>
                  <a:pt x="3075246" y="1256284"/>
                  <a:pt x="3090870" y="1264625"/>
                </a:cubicBezTo>
                <a:cubicBezTo>
                  <a:pt x="3106494" y="1272966"/>
                  <a:pt x="3124761" y="1277136"/>
                  <a:pt x="3145672" y="1277136"/>
                </a:cubicBezTo>
                <a:cubicBezTo>
                  <a:pt x="3162118" y="1277136"/>
                  <a:pt x="3176744" y="1274493"/>
                  <a:pt x="3189549" y="1269207"/>
                </a:cubicBezTo>
                <a:cubicBezTo>
                  <a:pt x="3202353" y="1263920"/>
                  <a:pt x="3212985" y="1256343"/>
                  <a:pt x="3221443" y="1246475"/>
                </a:cubicBezTo>
                <a:lnTo>
                  <a:pt x="3197831" y="1219339"/>
                </a:lnTo>
                <a:cubicBezTo>
                  <a:pt x="3191252" y="1226387"/>
                  <a:pt x="3183734" y="1231556"/>
                  <a:pt x="3175276" y="1234845"/>
                </a:cubicBezTo>
                <a:cubicBezTo>
                  <a:pt x="3166817" y="1238135"/>
                  <a:pt x="3157302" y="1239779"/>
                  <a:pt x="3146729" y="1239779"/>
                </a:cubicBezTo>
                <a:cubicBezTo>
                  <a:pt x="3134512" y="1239779"/>
                  <a:pt x="3123704" y="1237430"/>
                  <a:pt x="3114306" y="1232731"/>
                </a:cubicBezTo>
                <a:cubicBezTo>
                  <a:pt x="3104908" y="1228032"/>
                  <a:pt x="3097624" y="1221336"/>
                  <a:pt x="3092456" y="1212642"/>
                </a:cubicBezTo>
                <a:cubicBezTo>
                  <a:pt x="3089871" y="1208296"/>
                  <a:pt x="3087933" y="1203626"/>
                  <a:pt x="3086641" y="1198634"/>
                </a:cubicBezTo>
                <a:lnTo>
                  <a:pt x="3086159" y="1194669"/>
                </a:lnTo>
                <a:lnTo>
                  <a:pt x="3233426" y="1194669"/>
                </a:lnTo>
                <a:cubicBezTo>
                  <a:pt x="3233661" y="1192554"/>
                  <a:pt x="3233837" y="1190322"/>
                  <a:pt x="3233954" y="1187973"/>
                </a:cubicBezTo>
                <a:cubicBezTo>
                  <a:pt x="3234072" y="1185623"/>
                  <a:pt x="3234131" y="1183509"/>
                  <a:pt x="3234131" y="1181629"/>
                </a:cubicBezTo>
                <a:cubicBezTo>
                  <a:pt x="3234131" y="1161893"/>
                  <a:pt x="3230019" y="1144742"/>
                  <a:pt x="3221796" y="1130175"/>
                </a:cubicBezTo>
                <a:cubicBezTo>
                  <a:pt x="3213572" y="1115608"/>
                  <a:pt x="3202295" y="1104330"/>
                  <a:pt x="3187963" y="1096342"/>
                </a:cubicBezTo>
                <a:cubicBezTo>
                  <a:pt x="3173631" y="1088354"/>
                  <a:pt x="3157302" y="1084360"/>
                  <a:pt x="3138976" y="1084360"/>
                </a:cubicBezTo>
                <a:close/>
                <a:moveTo>
                  <a:pt x="2192448" y="1084360"/>
                </a:moveTo>
                <a:cubicBezTo>
                  <a:pt x="2176002" y="1084360"/>
                  <a:pt x="2161493" y="1087590"/>
                  <a:pt x="2148923" y="1094051"/>
                </a:cubicBezTo>
                <a:cubicBezTo>
                  <a:pt x="2142639" y="1097282"/>
                  <a:pt x="2137103" y="1101203"/>
                  <a:pt x="2132316" y="1105814"/>
                </a:cubicBezTo>
                <a:lnTo>
                  <a:pt x="2127602" y="1112001"/>
                </a:lnTo>
                <a:lnTo>
                  <a:pt x="2127602" y="1086474"/>
                </a:lnTo>
                <a:lnTo>
                  <a:pt x="2085663" y="1086474"/>
                </a:lnTo>
                <a:lnTo>
                  <a:pt x="2085663" y="1274669"/>
                </a:lnTo>
                <a:lnTo>
                  <a:pt x="2129716" y="1274669"/>
                </a:lnTo>
                <a:lnTo>
                  <a:pt x="2129716" y="1179514"/>
                </a:lnTo>
                <a:cubicBezTo>
                  <a:pt x="2129716" y="1166827"/>
                  <a:pt x="2131890" y="1156313"/>
                  <a:pt x="2136236" y="1147972"/>
                </a:cubicBezTo>
                <a:cubicBezTo>
                  <a:pt x="2140583" y="1139632"/>
                  <a:pt x="2146750" y="1133347"/>
                  <a:pt x="2154738" y="1129118"/>
                </a:cubicBezTo>
                <a:cubicBezTo>
                  <a:pt x="2162727" y="1124889"/>
                  <a:pt x="2171890" y="1122774"/>
                  <a:pt x="2182228" y="1122774"/>
                </a:cubicBezTo>
                <a:cubicBezTo>
                  <a:pt x="2196324" y="1122774"/>
                  <a:pt x="2207309" y="1126886"/>
                  <a:pt x="2215179" y="1135109"/>
                </a:cubicBezTo>
                <a:cubicBezTo>
                  <a:pt x="2223050" y="1143332"/>
                  <a:pt x="2226986" y="1155785"/>
                  <a:pt x="2226986" y="1172466"/>
                </a:cubicBezTo>
                <a:lnTo>
                  <a:pt x="2226986" y="1274669"/>
                </a:lnTo>
                <a:lnTo>
                  <a:pt x="2271039" y="1274669"/>
                </a:lnTo>
                <a:lnTo>
                  <a:pt x="2271039" y="1166827"/>
                </a:lnTo>
                <a:cubicBezTo>
                  <a:pt x="2271039" y="1147796"/>
                  <a:pt x="2267632" y="1132231"/>
                  <a:pt x="2260818" y="1120131"/>
                </a:cubicBezTo>
                <a:cubicBezTo>
                  <a:pt x="2254005" y="1108031"/>
                  <a:pt x="2244666" y="1099044"/>
                  <a:pt x="2232801" y="1093170"/>
                </a:cubicBezTo>
                <a:cubicBezTo>
                  <a:pt x="2220936" y="1087297"/>
                  <a:pt x="2207485" y="1084360"/>
                  <a:pt x="2192448" y="1084360"/>
                </a:cubicBezTo>
                <a:close/>
                <a:moveTo>
                  <a:pt x="1948008" y="1084360"/>
                </a:moveTo>
                <a:cubicBezTo>
                  <a:pt x="1932971" y="1084360"/>
                  <a:pt x="1918463" y="1086298"/>
                  <a:pt x="1904483" y="1090175"/>
                </a:cubicBezTo>
                <a:cubicBezTo>
                  <a:pt x="1890504" y="1094051"/>
                  <a:pt x="1878463" y="1099866"/>
                  <a:pt x="1868360" y="1107620"/>
                </a:cubicBezTo>
                <a:lnTo>
                  <a:pt x="1885629" y="1139690"/>
                </a:lnTo>
                <a:cubicBezTo>
                  <a:pt x="1892677" y="1133817"/>
                  <a:pt x="1901311" y="1129235"/>
                  <a:pt x="1911532" y="1125946"/>
                </a:cubicBezTo>
                <a:cubicBezTo>
                  <a:pt x="1921752" y="1122657"/>
                  <a:pt x="1932149" y="1121012"/>
                  <a:pt x="1942722" y="1121012"/>
                </a:cubicBezTo>
                <a:cubicBezTo>
                  <a:pt x="1958463" y="1121012"/>
                  <a:pt x="1970211" y="1124595"/>
                  <a:pt x="1977964" y="1131761"/>
                </a:cubicBezTo>
                <a:cubicBezTo>
                  <a:pt x="1985717" y="1138927"/>
                  <a:pt x="1989594" y="1148971"/>
                  <a:pt x="1989594" y="1161893"/>
                </a:cubicBezTo>
                <a:lnTo>
                  <a:pt x="1989594" y="1164713"/>
                </a:lnTo>
                <a:lnTo>
                  <a:pt x="1940959" y="1164713"/>
                </a:lnTo>
                <a:cubicBezTo>
                  <a:pt x="1921928" y="1164713"/>
                  <a:pt x="1906657" y="1167180"/>
                  <a:pt x="1895144" y="1172114"/>
                </a:cubicBezTo>
                <a:cubicBezTo>
                  <a:pt x="1883632" y="1177048"/>
                  <a:pt x="1875350" y="1183744"/>
                  <a:pt x="1870298" y="1192202"/>
                </a:cubicBezTo>
                <a:cubicBezTo>
                  <a:pt x="1865247" y="1200660"/>
                  <a:pt x="1862721" y="1210175"/>
                  <a:pt x="1862721" y="1220748"/>
                </a:cubicBezTo>
                <a:cubicBezTo>
                  <a:pt x="1862721" y="1231556"/>
                  <a:pt x="1865599" y="1241248"/>
                  <a:pt x="1871355" y="1249823"/>
                </a:cubicBezTo>
                <a:cubicBezTo>
                  <a:pt x="1877112" y="1258399"/>
                  <a:pt x="1885276" y="1265095"/>
                  <a:pt x="1895849" y="1269911"/>
                </a:cubicBezTo>
                <a:cubicBezTo>
                  <a:pt x="1906422" y="1274728"/>
                  <a:pt x="1918757" y="1277136"/>
                  <a:pt x="1932853" y="1277136"/>
                </a:cubicBezTo>
                <a:cubicBezTo>
                  <a:pt x="1949535" y="1277136"/>
                  <a:pt x="1963338" y="1274082"/>
                  <a:pt x="1974264" y="1267973"/>
                </a:cubicBezTo>
                <a:cubicBezTo>
                  <a:pt x="1979726" y="1264919"/>
                  <a:pt x="1984352" y="1261248"/>
                  <a:pt x="1988140" y="1256960"/>
                </a:cubicBezTo>
                <a:lnTo>
                  <a:pt x="1992061" y="1250445"/>
                </a:lnTo>
                <a:lnTo>
                  <a:pt x="1992061" y="1274669"/>
                </a:lnTo>
                <a:lnTo>
                  <a:pt x="2033647" y="1274669"/>
                </a:lnTo>
                <a:lnTo>
                  <a:pt x="2033647" y="1164360"/>
                </a:lnTo>
                <a:cubicBezTo>
                  <a:pt x="2033647" y="1137106"/>
                  <a:pt x="2026188" y="1116959"/>
                  <a:pt x="2011268" y="1103919"/>
                </a:cubicBezTo>
                <a:cubicBezTo>
                  <a:pt x="1996349" y="1090880"/>
                  <a:pt x="1975262" y="1084360"/>
                  <a:pt x="1948008" y="1084360"/>
                </a:cubicBezTo>
                <a:close/>
                <a:moveTo>
                  <a:pt x="1586058" y="1084360"/>
                </a:moveTo>
                <a:cubicBezTo>
                  <a:pt x="1571021" y="1084360"/>
                  <a:pt x="1556513" y="1086298"/>
                  <a:pt x="1542533" y="1090175"/>
                </a:cubicBezTo>
                <a:cubicBezTo>
                  <a:pt x="1528554" y="1094051"/>
                  <a:pt x="1516513" y="1099866"/>
                  <a:pt x="1506410" y="1107620"/>
                </a:cubicBezTo>
                <a:lnTo>
                  <a:pt x="1523679" y="1139690"/>
                </a:lnTo>
                <a:cubicBezTo>
                  <a:pt x="1530727" y="1133817"/>
                  <a:pt x="1539362" y="1129235"/>
                  <a:pt x="1549582" y="1125946"/>
                </a:cubicBezTo>
                <a:cubicBezTo>
                  <a:pt x="1559802" y="1122657"/>
                  <a:pt x="1570199" y="1121012"/>
                  <a:pt x="1580771" y="1121012"/>
                </a:cubicBezTo>
                <a:cubicBezTo>
                  <a:pt x="1596513" y="1121012"/>
                  <a:pt x="1608261" y="1124595"/>
                  <a:pt x="1616014" y="1131761"/>
                </a:cubicBezTo>
                <a:cubicBezTo>
                  <a:pt x="1623768" y="1138927"/>
                  <a:pt x="1627644" y="1148971"/>
                  <a:pt x="1627644" y="1161893"/>
                </a:cubicBezTo>
                <a:lnTo>
                  <a:pt x="1627644" y="1164713"/>
                </a:lnTo>
                <a:lnTo>
                  <a:pt x="1579009" y="1164713"/>
                </a:lnTo>
                <a:cubicBezTo>
                  <a:pt x="1559978" y="1164713"/>
                  <a:pt x="1544707" y="1167180"/>
                  <a:pt x="1533194" y="1172114"/>
                </a:cubicBezTo>
                <a:cubicBezTo>
                  <a:pt x="1521681" y="1177048"/>
                  <a:pt x="1513399" y="1183744"/>
                  <a:pt x="1508348" y="1192202"/>
                </a:cubicBezTo>
                <a:cubicBezTo>
                  <a:pt x="1503297" y="1200660"/>
                  <a:pt x="1500771" y="1210175"/>
                  <a:pt x="1500771" y="1220748"/>
                </a:cubicBezTo>
                <a:cubicBezTo>
                  <a:pt x="1500771" y="1231556"/>
                  <a:pt x="1503649" y="1241248"/>
                  <a:pt x="1509405" y="1249823"/>
                </a:cubicBezTo>
                <a:cubicBezTo>
                  <a:pt x="1515162" y="1258399"/>
                  <a:pt x="1523326" y="1265095"/>
                  <a:pt x="1533899" y="1269911"/>
                </a:cubicBezTo>
                <a:cubicBezTo>
                  <a:pt x="1544472" y="1274728"/>
                  <a:pt x="1556807" y="1277136"/>
                  <a:pt x="1570904" y="1277136"/>
                </a:cubicBezTo>
                <a:cubicBezTo>
                  <a:pt x="1587585" y="1277136"/>
                  <a:pt x="1601388" y="1274082"/>
                  <a:pt x="1612314" y="1267973"/>
                </a:cubicBezTo>
                <a:cubicBezTo>
                  <a:pt x="1617776" y="1264919"/>
                  <a:pt x="1622402" y="1261248"/>
                  <a:pt x="1626190" y="1256960"/>
                </a:cubicBezTo>
                <a:lnTo>
                  <a:pt x="1630111" y="1250445"/>
                </a:lnTo>
                <a:lnTo>
                  <a:pt x="1630111" y="1274669"/>
                </a:lnTo>
                <a:lnTo>
                  <a:pt x="1671697" y="1274669"/>
                </a:lnTo>
                <a:lnTo>
                  <a:pt x="1671697" y="1164360"/>
                </a:lnTo>
                <a:cubicBezTo>
                  <a:pt x="1671697" y="1137106"/>
                  <a:pt x="1664238" y="1116959"/>
                  <a:pt x="1649318" y="1103919"/>
                </a:cubicBezTo>
                <a:cubicBezTo>
                  <a:pt x="1634399" y="1090880"/>
                  <a:pt x="1613312" y="1084360"/>
                  <a:pt x="1586058" y="1084360"/>
                </a:cubicBezTo>
                <a:close/>
                <a:moveTo>
                  <a:pt x="1138726" y="1084360"/>
                </a:moveTo>
                <a:cubicBezTo>
                  <a:pt x="1119930" y="1084360"/>
                  <a:pt x="1103189" y="1088471"/>
                  <a:pt x="1088505" y="1096695"/>
                </a:cubicBezTo>
                <a:cubicBezTo>
                  <a:pt x="1073821" y="1104918"/>
                  <a:pt x="1062308" y="1116254"/>
                  <a:pt x="1053968" y="1130704"/>
                </a:cubicBezTo>
                <a:cubicBezTo>
                  <a:pt x="1045627" y="1145153"/>
                  <a:pt x="1041456" y="1161776"/>
                  <a:pt x="1041456" y="1180572"/>
                </a:cubicBezTo>
                <a:cubicBezTo>
                  <a:pt x="1041456" y="1199133"/>
                  <a:pt x="1045744" y="1215697"/>
                  <a:pt x="1054320" y="1230264"/>
                </a:cubicBezTo>
                <a:cubicBezTo>
                  <a:pt x="1062896" y="1244831"/>
                  <a:pt x="1074996" y="1256284"/>
                  <a:pt x="1090620" y="1264625"/>
                </a:cubicBezTo>
                <a:cubicBezTo>
                  <a:pt x="1106244" y="1272966"/>
                  <a:pt x="1124511" y="1277136"/>
                  <a:pt x="1145422" y="1277136"/>
                </a:cubicBezTo>
                <a:cubicBezTo>
                  <a:pt x="1161868" y="1277136"/>
                  <a:pt x="1176494" y="1274493"/>
                  <a:pt x="1189299" y="1269207"/>
                </a:cubicBezTo>
                <a:cubicBezTo>
                  <a:pt x="1202104" y="1263920"/>
                  <a:pt x="1212735" y="1256343"/>
                  <a:pt x="1221193" y="1246475"/>
                </a:cubicBezTo>
                <a:lnTo>
                  <a:pt x="1197581" y="1219339"/>
                </a:lnTo>
                <a:cubicBezTo>
                  <a:pt x="1191002" y="1226387"/>
                  <a:pt x="1183484" y="1231556"/>
                  <a:pt x="1175026" y="1234845"/>
                </a:cubicBezTo>
                <a:cubicBezTo>
                  <a:pt x="1166567" y="1238135"/>
                  <a:pt x="1157052" y="1239779"/>
                  <a:pt x="1146479" y="1239779"/>
                </a:cubicBezTo>
                <a:cubicBezTo>
                  <a:pt x="1134262" y="1239779"/>
                  <a:pt x="1123454" y="1237430"/>
                  <a:pt x="1114056" y="1232731"/>
                </a:cubicBezTo>
                <a:cubicBezTo>
                  <a:pt x="1104658" y="1228032"/>
                  <a:pt x="1097375" y="1221336"/>
                  <a:pt x="1092206" y="1212642"/>
                </a:cubicBezTo>
                <a:cubicBezTo>
                  <a:pt x="1089621" y="1208296"/>
                  <a:pt x="1087683" y="1203626"/>
                  <a:pt x="1086391" y="1198634"/>
                </a:cubicBezTo>
                <a:lnTo>
                  <a:pt x="1085909" y="1194669"/>
                </a:lnTo>
                <a:lnTo>
                  <a:pt x="1233176" y="1194669"/>
                </a:lnTo>
                <a:cubicBezTo>
                  <a:pt x="1233411" y="1192554"/>
                  <a:pt x="1233587" y="1190322"/>
                  <a:pt x="1233704" y="1187973"/>
                </a:cubicBezTo>
                <a:cubicBezTo>
                  <a:pt x="1233822" y="1185623"/>
                  <a:pt x="1233880" y="1183509"/>
                  <a:pt x="1233880" y="1181629"/>
                </a:cubicBezTo>
                <a:cubicBezTo>
                  <a:pt x="1233880" y="1161893"/>
                  <a:pt x="1229769" y="1144742"/>
                  <a:pt x="1221546" y="1130175"/>
                </a:cubicBezTo>
                <a:cubicBezTo>
                  <a:pt x="1213322" y="1115608"/>
                  <a:pt x="1202045" y="1104330"/>
                  <a:pt x="1187713" y="1096342"/>
                </a:cubicBezTo>
                <a:cubicBezTo>
                  <a:pt x="1173381" y="1088354"/>
                  <a:pt x="1157052" y="1084360"/>
                  <a:pt x="1138726" y="1084360"/>
                </a:cubicBezTo>
                <a:close/>
                <a:moveTo>
                  <a:pt x="942949" y="1084360"/>
                </a:moveTo>
                <a:cubicBezTo>
                  <a:pt x="926032" y="1084360"/>
                  <a:pt x="911407" y="1086768"/>
                  <a:pt x="899072" y="1091584"/>
                </a:cubicBezTo>
                <a:cubicBezTo>
                  <a:pt x="886737" y="1096401"/>
                  <a:pt x="877163" y="1103214"/>
                  <a:pt x="870349" y="1112025"/>
                </a:cubicBezTo>
                <a:cubicBezTo>
                  <a:pt x="863536" y="1120836"/>
                  <a:pt x="860129" y="1131232"/>
                  <a:pt x="860129" y="1143215"/>
                </a:cubicBezTo>
                <a:cubicBezTo>
                  <a:pt x="860129" y="1154022"/>
                  <a:pt x="862244" y="1162716"/>
                  <a:pt x="866473" y="1169294"/>
                </a:cubicBezTo>
                <a:cubicBezTo>
                  <a:pt x="870702" y="1175873"/>
                  <a:pt x="876223" y="1181100"/>
                  <a:pt x="883037" y="1184977"/>
                </a:cubicBezTo>
                <a:cubicBezTo>
                  <a:pt x="889850" y="1188854"/>
                  <a:pt x="897427" y="1191791"/>
                  <a:pt x="905768" y="1193788"/>
                </a:cubicBezTo>
                <a:cubicBezTo>
                  <a:pt x="914109" y="1195785"/>
                  <a:pt x="922450" y="1197371"/>
                  <a:pt x="930790" y="1198545"/>
                </a:cubicBezTo>
                <a:cubicBezTo>
                  <a:pt x="939131" y="1199720"/>
                  <a:pt x="946708" y="1201012"/>
                  <a:pt x="953522" y="1202422"/>
                </a:cubicBezTo>
                <a:cubicBezTo>
                  <a:pt x="960335" y="1203832"/>
                  <a:pt x="965857" y="1205888"/>
                  <a:pt x="970086" y="1208590"/>
                </a:cubicBezTo>
                <a:cubicBezTo>
                  <a:pt x="974315" y="1211291"/>
                  <a:pt x="976429" y="1215227"/>
                  <a:pt x="976429" y="1220396"/>
                </a:cubicBezTo>
                <a:cubicBezTo>
                  <a:pt x="976429" y="1226739"/>
                  <a:pt x="973316" y="1231791"/>
                  <a:pt x="967090" y="1235550"/>
                </a:cubicBezTo>
                <a:cubicBezTo>
                  <a:pt x="960864" y="1239309"/>
                  <a:pt x="950820" y="1241189"/>
                  <a:pt x="936958" y="1241189"/>
                </a:cubicBezTo>
                <a:cubicBezTo>
                  <a:pt x="925210" y="1241189"/>
                  <a:pt x="913463" y="1239427"/>
                  <a:pt x="901715" y="1235902"/>
                </a:cubicBezTo>
                <a:cubicBezTo>
                  <a:pt x="889968" y="1232378"/>
                  <a:pt x="879865" y="1227914"/>
                  <a:pt x="871407" y="1222510"/>
                </a:cubicBezTo>
                <a:lnTo>
                  <a:pt x="854490" y="1255991"/>
                </a:lnTo>
                <a:cubicBezTo>
                  <a:pt x="862948" y="1261864"/>
                  <a:pt x="874402" y="1266857"/>
                  <a:pt x="888852" y="1270969"/>
                </a:cubicBezTo>
                <a:cubicBezTo>
                  <a:pt x="903301" y="1275080"/>
                  <a:pt x="918397" y="1277136"/>
                  <a:pt x="934138" y="1277136"/>
                </a:cubicBezTo>
                <a:cubicBezTo>
                  <a:pt x="951759" y="1277136"/>
                  <a:pt x="966914" y="1274728"/>
                  <a:pt x="979601" y="1269911"/>
                </a:cubicBezTo>
                <a:cubicBezTo>
                  <a:pt x="992288" y="1265095"/>
                  <a:pt x="1002098" y="1258340"/>
                  <a:pt x="1009029" y="1249647"/>
                </a:cubicBezTo>
                <a:cubicBezTo>
                  <a:pt x="1015960" y="1240954"/>
                  <a:pt x="1019425" y="1230734"/>
                  <a:pt x="1019425" y="1218986"/>
                </a:cubicBezTo>
                <a:cubicBezTo>
                  <a:pt x="1019425" y="1208413"/>
                  <a:pt x="1017311" y="1199838"/>
                  <a:pt x="1013081" y="1193259"/>
                </a:cubicBezTo>
                <a:cubicBezTo>
                  <a:pt x="1008852" y="1186680"/>
                  <a:pt x="1003272" y="1181570"/>
                  <a:pt x="996341" y="1177929"/>
                </a:cubicBezTo>
                <a:cubicBezTo>
                  <a:pt x="989410" y="1174287"/>
                  <a:pt x="981833" y="1171409"/>
                  <a:pt x="973610" y="1169294"/>
                </a:cubicBezTo>
                <a:cubicBezTo>
                  <a:pt x="965387" y="1167180"/>
                  <a:pt x="957105" y="1165594"/>
                  <a:pt x="948764" y="1164536"/>
                </a:cubicBezTo>
                <a:cubicBezTo>
                  <a:pt x="940423" y="1163479"/>
                  <a:pt x="932846" y="1162128"/>
                  <a:pt x="926032" y="1160484"/>
                </a:cubicBezTo>
                <a:cubicBezTo>
                  <a:pt x="919219" y="1158839"/>
                  <a:pt x="913698" y="1156607"/>
                  <a:pt x="909469" y="1153787"/>
                </a:cubicBezTo>
                <a:cubicBezTo>
                  <a:pt x="905239" y="1150968"/>
                  <a:pt x="903125" y="1146739"/>
                  <a:pt x="903125" y="1141100"/>
                </a:cubicBezTo>
                <a:cubicBezTo>
                  <a:pt x="903125" y="1134991"/>
                  <a:pt x="906355" y="1129940"/>
                  <a:pt x="912817" y="1125946"/>
                </a:cubicBezTo>
                <a:cubicBezTo>
                  <a:pt x="919278" y="1121952"/>
                  <a:pt x="929204" y="1119955"/>
                  <a:pt x="942597" y="1119955"/>
                </a:cubicBezTo>
                <a:cubicBezTo>
                  <a:pt x="951525" y="1119955"/>
                  <a:pt x="960511" y="1120953"/>
                  <a:pt x="969557" y="1122950"/>
                </a:cubicBezTo>
                <a:cubicBezTo>
                  <a:pt x="978603" y="1124947"/>
                  <a:pt x="987589" y="1128648"/>
                  <a:pt x="996517" y="1134052"/>
                </a:cubicBezTo>
                <a:lnTo>
                  <a:pt x="1013434" y="1100571"/>
                </a:lnTo>
                <a:cubicBezTo>
                  <a:pt x="1004976" y="1095402"/>
                  <a:pt x="994285" y="1091408"/>
                  <a:pt x="981363" y="1088589"/>
                </a:cubicBezTo>
                <a:cubicBezTo>
                  <a:pt x="968441" y="1085769"/>
                  <a:pt x="955636" y="1084360"/>
                  <a:pt x="942949" y="1084360"/>
                </a:cubicBezTo>
                <a:close/>
                <a:moveTo>
                  <a:pt x="738676" y="1084360"/>
                </a:moveTo>
                <a:cubicBezTo>
                  <a:pt x="719880" y="1084360"/>
                  <a:pt x="703140" y="1088471"/>
                  <a:pt x="688455" y="1096695"/>
                </a:cubicBezTo>
                <a:cubicBezTo>
                  <a:pt x="673771" y="1104918"/>
                  <a:pt x="662258" y="1116254"/>
                  <a:pt x="653918" y="1130704"/>
                </a:cubicBezTo>
                <a:cubicBezTo>
                  <a:pt x="645577" y="1145153"/>
                  <a:pt x="641406" y="1161776"/>
                  <a:pt x="641406" y="1180572"/>
                </a:cubicBezTo>
                <a:cubicBezTo>
                  <a:pt x="641406" y="1199133"/>
                  <a:pt x="645694" y="1215697"/>
                  <a:pt x="654270" y="1230264"/>
                </a:cubicBezTo>
                <a:cubicBezTo>
                  <a:pt x="662846" y="1244831"/>
                  <a:pt x="674946" y="1256284"/>
                  <a:pt x="690570" y="1264625"/>
                </a:cubicBezTo>
                <a:cubicBezTo>
                  <a:pt x="706194" y="1272966"/>
                  <a:pt x="724461" y="1277136"/>
                  <a:pt x="745372" y="1277136"/>
                </a:cubicBezTo>
                <a:cubicBezTo>
                  <a:pt x="761818" y="1277136"/>
                  <a:pt x="776444" y="1274493"/>
                  <a:pt x="789249" y="1269207"/>
                </a:cubicBezTo>
                <a:cubicBezTo>
                  <a:pt x="802054" y="1263920"/>
                  <a:pt x="812685" y="1256343"/>
                  <a:pt x="821143" y="1246475"/>
                </a:cubicBezTo>
                <a:lnTo>
                  <a:pt x="797531" y="1219339"/>
                </a:lnTo>
                <a:cubicBezTo>
                  <a:pt x="790952" y="1226387"/>
                  <a:pt x="783434" y="1231556"/>
                  <a:pt x="774976" y="1234845"/>
                </a:cubicBezTo>
                <a:cubicBezTo>
                  <a:pt x="766517" y="1238135"/>
                  <a:pt x="757002" y="1239779"/>
                  <a:pt x="746429" y="1239779"/>
                </a:cubicBezTo>
                <a:cubicBezTo>
                  <a:pt x="734212" y="1239779"/>
                  <a:pt x="723404" y="1237430"/>
                  <a:pt x="714006" y="1232731"/>
                </a:cubicBezTo>
                <a:cubicBezTo>
                  <a:pt x="704608" y="1228032"/>
                  <a:pt x="697325" y="1221336"/>
                  <a:pt x="692156" y="1212642"/>
                </a:cubicBezTo>
                <a:cubicBezTo>
                  <a:pt x="689571" y="1208296"/>
                  <a:pt x="687633" y="1203626"/>
                  <a:pt x="686341" y="1198634"/>
                </a:cubicBezTo>
                <a:lnTo>
                  <a:pt x="685859" y="1194669"/>
                </a:lnTo>
                <a:lnTo>
                  <a:pt x="833126" y="1194669"/>
                </a:lnTo>
                <a:cubicBezTo>
                  <a:pt x="833361" y="1192554"/>
                  <a:pt x="833537" y="1190322"/>
                  <a:pt x="833654" y="1187973"/>
                </a:cubicBezTo>
                <a:cubicBezTo>
                  <a:pt x="833772" y="1185623"/>
                  <a:pt x="833831" y="1183509"/>
                  <a:pt x="833831" y="1181629"/>
                </a:cubicBezTo>
                <a:cubicBezTo>
                  <a:pt x="833831" y="1161893"/>
                  <a:pt x="829719" y="1144742"/>
                  <a:pt x="821496" y="1130175"/>
                </a:cubicBezTo>
                <a:cubicBezTo>
                  <a:pt x="813272" y="1115608"/>
                  <a:pt x="801995" y="1104330"/>
                  <a:pt x="787663" y="1096342"/>
                </a:cubicBezTo>
                <a:cubicBezTo>
                  <a:pt x="773331" y="1088354"/>
                  <a:pt x="757002" y="1084360"/>
                  <a:pt x="738676" y="1084360"/>
                </a:cubicBezTo>
                <a:close/>
                <a:moveTo>
                  <a:pt x="2534310" y="1056518"/>
                </a:moveTo>
                <a:cubicBezTo>
                  <a:pt x="2543473" y="1056518"/>
                  <a:pt x="2550521" y="1058691"/>
                  <a:pt x="2555455" y="1063038"/>
                </a:cubicBezTo>
                <a:cubicBezTo>
                  <a:pt x="2560389" y="1067385"/>
                  <a:pt x="2562856" y="1073082"/>
                  <a:pt x="2562856" y="1080131"/>
                </a:cubicBezTo>
                <a:cubicBezTo>
                  <a:pt x="2562856" y="1085300"/>
                  <a:pt x="2561270" y="1090233"/>
                  <a:pt x="2558099" y="1094932"/>
                </a:cubicBezTo>
                <a:cubicBezTo>
                  <a:pt x="2554926" y="1099631"/>
                  <a:pt x="2549405" y="1104565"/>
                  <a:pt x="2541535" y="1109734"/>
                </a:cubicBezTo>
                <a:cubicBezTo>
                  <a:pt x="2537599" y="1112319"/>
                  <a:pt x="2532914" y="1115109"/>
                  <a:pt x="2527481" y="1118104"/>
                </a:cubicBezTo>
                <a:lnTo>
                  <a:pt x="2525188" y="1119292"/>
                </a:lnTo>
                <a:lnTo>
                  <a:pt x="2520830" y="1114933"/>
                </a:lnTo>
                <a:cubicBezTo>
                  <a:pt x="2517951" y="1111937"/>
                  <a:pt x="2515514" y="1109264"/>
                  <a:pt x="2513517" y="1106915"/>
                </a:cubicBezTo>
                <a:cubicBezTo>
                  <a:pt x="2509522" y="1102216"/>
                  <a:pt x="2506762" y="1097987"/>
                  <a:pt x="2505235" y="1094228"/>
                </a:cubicBezTo>
                <a:cubicBezTo>
                  <a:pt x="2503708" y="1090468"/>
                  <a:pt x="2502944" y="1086592"/>
                  <a:pt x="2502944" y="1082598"/>
                </a:cubicBezTo>
                <a:cubicBezTo>
                  <a:pt x="2502944" y="1074844"/>
                  <a:pt x="2505704" y="1068559"/>
                  <a:pt x="2511226" y="1063743"/>
                </a:cubicBezTo>
                <a:cubicBezTo>
                  <a:pt x="2516747" y="1058926"/>
                  <a:pt x="2524442" y="1056518"/>
                  <a:pt x="2534310" y="1056518"/>
                </a:cubicBezTo>
                <a:close/>
                <a:moveTo>
                  <a:pt x="4234779" y="1044888"/>
                </a:moveTo>
                <a:lnTo>
                  <a:pt x="4234779" y="1087884"/>
                </a:lnTo>
                <a:lnTo>
                  <a:pt x="4203766" y="1087884"/>
                </a:lnTo>
                <a:lnTo>
                  <a:pt x="4203766" y="1123127"/>
                </a:lnTo>
                <a:lnTo>
                  <a:pt x="4234779" y="1123127"/>
                </a:lnTo>
                <a:lnTo>
                  <a:pt x="4234779" y="1213700"/>
                </a:lnTo>
                <a:cubicBezTo>
                  <a:pt x="4234779" y="1234610"/>
                  <a:pt x="4240418" y="1250411"/>
                  <a:pt x="4251696" y="1261101"/>
                </a:cubicBezTo>
                <a:cubicBezTo>
                  <a:pt x="4262973" y="1271791"/>
                  <a:pt x="4278950" y="1277136"/>
                  <a:pt x="4299626" y="1277136"/>
                </a:cubicBezTo>
                <a:cubicBezTo>
                  <a:pt x="4307614" y="1277136"/>
                  <a:pt x="4315367" y="1276079"/>
                  <a:pt x="4322885" y="1273964"/>
                </a:cubicBezTo>
                <a:cubicBezTo>
                  <a:pt x="4330404" y="1271850"/>
                  <a:pt x="4336747" y="1268678"/>
                  <a:pt x="4341917" y="1264449"/>
                </a:cubicBezTo>
                <a:lnTo>
                  <a:pt x="4329582" y="1233083"/>
                </a:lnTo>
                <a:cubicBezTo>
                  <a:pt x="4323003" y="1238252"/>
                  <a:pt x="4314780" y="1240836"/>
                  <a:pt x="4304912" y="1240836"/>
                </a:cubicBezTo>
                <a:cubicBezTo>
                  <a:pt x="4296689" y="1240836"/>
                  <a:pt x="4290286" y="1238369"/>
                  <a:pt x="4285705" y="1233436"/>
                </a:cubicBezTo>
                <a:cubicBezTo>
                  <a:pt x="4281123" y="1228502"/>
                  <a:pt x="4278832" y="1221571"/>
                  <a:pt x="4278832" y="1212642"/>
                </a:cubicBezTo>
                <a:lnTo>
                  <a:pt x="4278832" y="1123127"/>
                </a:lnTo>
                <a:lnTo>
                  <a:pt x="4329229" y="1123127"/>
                </a:lnTo>
                <a:lnTo>
                  <a:pt x="4329229" y="1087884"/>
                </a:lnTo>
                <a:lnTo>
                  <a:pt x="4278832" y="1087884"/>
                </a:lnTo>
                <a:lnTo>
                  <a:pt x="4278832" y="1044888"/>
                </a:lnTo>
                <a:close/>
                <a:moveTo>
                  <a:pt x="1729705" y="1044888"/>
                </a:moveTo>
                <a:lnTo>
                  <a:pt x="1729705" y="1087884"/>
                </a:lnTo>
                <a:lnTo>
                  <a:pt x="1698691" y="1087884"/>
                </a:lnTo>
                <a:lnTo>
                  <a:pt x="1698691" y="1123126"/>
                </a:lnTo>
                <a:lnTo>
                  <a:pt x="1729705" y="1123126"/>
                </a:lnTo>
                <a:lnTo>
                  <a:pt x="1729705" y="1213700"/>
                </a:lnTo>
                <a:cubicBezTo>
                  <a:pt x="1729705" y="1234610"/>
                  <a:pt x="1735343" y="1250411"/>
                  <a:pt x="1746621" y="1261101"/>
                </a:cubicBezTo>
                <a:cubicBezTo>
                  <a:pt x="1757899" y="1271791"/>
                  <a:pt x="1773875" y="1277136"/>
                  <a:pt x="1794551" y="1277136"/>
                </a:cubicBezTo>
                <a:cubicBezTo>
                  <a:pt x="1802539" y="1277136"/>
                  <a:pt x="1810292" y="1276079"/>
                  <a:pt x="1817811" y="1273964"/>
                </a:cubicBezTo>
                <a:cubicBezTo>
                  <a:pt x="1825329" y="1271850"/>
                  <a:pt x="1831673" y="1268678"/>
                  <a:pt x="1836842" y="1264449"/>
                </a:cubicBezTo>
                <a:lnTo>
                  <a:pt x="1824507" y="1233083"/>
                </a:lnTo>
                <a:cubicBezTo>
                  <a:pt x="1817928" y="1238252"/>
                  <a:pt x="1809705" y="1240836"/>
                  <a:pt x="1799837" y="1240836"/>
                </a:cubicBezTo>
                <a:cubicBezTo>
                  <a:pt x="1791614" y="1240836"/>
                  <a:pt x="1785211" y="1238369"/>
                  <a:pt x="1780630" y="1233436"/>
                </a:cubicBezTo>
                <a:cubicBezTo>
                  <a:pt x="1776048" y="1228502"/>
                  <a:pt x="1773758" y="1221571"/>
                  <a:pt x="1773758" y="1212642"/>
                </a:cubicBezTo>
                <a:lnTo>
                  <a:pt x="1773758" y="1123126"/>
                </a:lnTo>
                <a:lnTo>
                  <a:pt x="1824154" y="1123126"/>
                </a:lnTo>
                <a:lnTo>
                  <a:pt x="1824154" y="1087884"/>
                </a:lnTo>
                <a:lnTo>
                  <a:pt x="1773758" y="1087884"/>
                </a:lnTo>
                <a:lnTo>
                  <a:pt x="1773758" y="1044888"/>
                </a:lnTo>
                <a:close/>
                <a:moveTo>
                  <a:pt x="2804267" y="1027972"/>
                </a:moveTo>
                <a:lnTo>
                  <a:pt x="2804267" y="1274669"/>
                </a:lnTo>
                <a:lnTo>
                  <a:pt x="2850083" y="1274669"/>
                </a:lnTo>
                <a:lnTo>
                  <a:pt x="2850083" y="1211470"/>
                </a:lnTo>
                <a:lnTo>
                  <a:pt x="2889376" y="1171263"/>
                </a:lnTo>
                <a:lnTo>
                  <a:pt x="2976251" y="1274669"/>
                </a:lnTo>
                <a:lnTo>
                  <a:pt x="3029819" y="1274669"/>
                </a:lnTo>
                <a:lnTo>
                  <a:pt x="2919717" y="1138195"/>
                </a:lnTo>
                <a:lnTo>
                  <a:pt x="3023476" y="1027972"/>
                </a:lnTo>
                <a:lnTo>
                  <a:pt x="2972021" y="1027972"/>
                </a:lnTo>
                <a:lnTo>
                  <a:pt x="2850083" y="1154562"/>
                </a:lnTo>
                <a:lnTo>
                  <a:pt x="2850083" y="1027972"/>
                </a:lnTo>
                <a:close/>
                <a:moveTo>
                  <a:pt x="403967" y="1027972"/>
                </a:moveTo>
                <a:lnTo>
                  <a:pt x="403967" y="1274669"/>
                </a:lnTo>
                <a:lnTo>
                  <a:pt x="449783" y="1274669"/>
                </a:lnTo>
                <a:lnTo>
                  <a:pt x="449783" y="1211470"/>
                </a:lnTo>
                <a:lnTo>
                  <a:pt x="489076" y="1171263"/>
                </a:lnTo>
                <a:lnTo>
                  <a:pt x="575951" y="1274669"/>
                </a:lnTo>
                <a:lnTo>
                  <a:pt x="629519" y="1274669"/>
                </a:lnTo>
                <a:lnTo>
                  <a:pt x="519416" y="1138195"/>
                </a:lnTo>
                <a:lnTo>
                  <a:pt x="623176" y="1027972"/>
                </a:lnTo>
                <a:lnTo>
                  <a:pt x="571722" y="1027972"/>
                </a:lnTo>
                <a:lnTo>
                  <a:pt x="449783" y="1154562"/>
                </a:lnTo>
                <a:lnTo>
                  <a:pt x="449783" y="1027972"/>
                </a:lnTo>
                <a:close/>
                <a:moveTo>
                  <a:pt x="2534310" y="1025152"/>
                </a:moveTo>
                <a:cubicBezTo>
                  <a:pt x="2519978" y="1025152"/>
                  <a:pt x="2507408" y="1027561"/>
                  <a:pt x="2496600" y="1032377"/>
                </a:cubicBezTo>
                <a:cubicBezTo>
                  <a:pt x="2485793" y="1037194"/>
                  <a:pt x="2477452" y="1044007"/>
                  <a:pt x="2471578" y="1052818"/>
                </a:cubicBezTo>
                <a:cubicBezTo>
                  <a:pt x="2465704" y="1061628"/>
                  <a:pt x="2462768" y="1071790"/>
                  <a:pt x="2462768" y="1083302"/>
                </a:cubicBezTo>
                <a:cubicBezTo>
                  <a:pt x="2462768" y="1089881"/>
                  <a:pt x="2463825" y="1096283"/>
                  <a:pt x="2465939" y="1102510"/>
                </a:cubicBezTo>
                <a:cubicBezTo>
                  <a:pt x="2468054" y="1108736"/>
                  <a:pt x="2471578" y="1115138"/>
                  <a:pt x="2476512" y="1121717"/>
                </a:cubicBezTo>
                <a:cubicBezTo>
                  <a:pt x="2478979" y="1125006"/>
                  <a:pt x="2481828" y="1128442"/>
                  <a:pt x="2485058" y="1132025"/>
                </a:cubicBezTo>
                <a:lnTo>
                  <a:pt x="2490515" y="1137660"/>
                </a:lnTo>
                <a:lnTo>
                  <a:pt x="2484882" y="1140704"/>
                </a:lnTo>
                <a:cubicBezTo>
                  <a:pt x="2477657" y="1145021"/>
                  <a:pt x="2471226" y="1149323"/>
                  <a:pt x="2465587" y="1153611"/>
                </a:cubicBezTo>
                <a:cubicBezTo>
                  <a:pt x="2454309" y="1162187"/>
                  <a:pt x="2446086" y="1171174"/>
                  <a:pt x="2440917" y="1180572"/>
                </a:cubicBezTo>
                <a:cubicBezTo>
                  <a:pt x="2435748" y="1189970"/>
                  <a:pt x="2433164" y="1200543"/>
                  <a:pt x="2433164" y="1212290"/>
                </a:cubicBezTo>
                <a:cubicBezTo>
                  <a:pt x="2433164" y="1225212"/>
                  <a:pt x="2437040" y="1236607"/>
                  <a:pt x="2444794" y="1246475"/>
                </a:cubicBezTo>
                <a:cubicBezTo>
                  <a:pt x="2452547" y="1256343"/>
                  <a:pt x="2463237" y="1264096"/>
                  <a:pt x="2476864" y="1269735"/>
                </a:cubicBezTo>
                <a:cubicBezTo>
                  <a:pt x="2490492" y="1275374"/>
                  <a:pt x="2505881" y="1278193"/>
                  <a:pt x="2523032" y="1278193"/>
                </a:cubicBezTo>
                <a:cubicBezTo>
                  <a:pt x="2544883" y="1278193"/>
                  <a:pt x="2564618" y="1273612"/>
                  <a:pt x="2582240" y="1264449"/>
                </a:cubicBezTo>
                <a:lnTo>
                  <a:pt x="2605544" y="1248477"/>
                </a:lnTo>
                <a:lnTo>
                  <a:pt x="2636866" y="1278546"/>
                </a:lnTo>
                <a:lnTo>
                  <a:pt x="2661183" y="1249999"/>
                </a:lnTo>
                <a:lnTo>
                  <a:pt x="2629749" y="1219840"/>
                </a:lnTo>
                <a:lnTo>
                  <a:pt x="2642284" y="1197092"/>
                </a:lnTo>
                <a:cubicBezTo>
                  <a:pt x="2646542" y="1186901"/>
                  <a:pt x="2649905" y="1175873"/>
                  <a:pt x="2652372" y="1164008"/>
                </a:cubicBezTo>
                <a:lnTo>
                  <a:pt x="2616777" y="1152378"/>
                </a:lnTo>
                <a:cubicBezTo>
                  <a:pt x="2614898" y="1162246"/>
                  <a:pt x="2612430" y="1171321"/>
                  <a:pt x="2609376" y="1179603"/>
                </a:cubicBezTo>
                <a:lnTo>
                  <a:pt x="2602516" y="1193711"/>
                </a:lnTo>
                <a:lnTo>
                  <a:pt x="2549653" y="1142991"/>
                </a:lnTo>
                <a:lnTo>
                  <a:pt x="2551446" y="1142069"/>
                </a:lnTo>
                <a:cubicBezTo>
                  <a:pt x="2558407" y="1138134"/>
                  <a:pt x="2564501" y="1134287"/>
                  <a:pt x="2569728" y="1130527"/>
                </a:cubicBezTo>
                <a:cubicBezTo>
                  <a:pt x="2580184" y="1123009"/>
                  <a:pt x="2587878" y="1115079"/>
                  <a:pt x="2592812" y="1106739"/>
                </a:cubicBezTo>
                <a:cubicBezTo>
                  <a:pt x="2597746" y="1098398"/>
                  <a:pt x="2600213" y="1089294"/>
                  <a:pt x="2600213" y="1079426"/>
                </a:cubicBezTo>
                <a:cubicBezTo>
                  <a:pt x="2600213" y="1068148"/>
                  <a:pt x="2597452" y="1058457"/>
                  <a:pt x="2591931" y="1050351"/>
                </a:cubicBezTo>
                <a:cubicBezTo>
                  <a:pt x="2586410" y="1042245"/>
                  <a:pt x="2578774" y="1036019"/>
                  <a:pt x="2569024" y="1031672"/>
                </a:cubicBezTo>
                <a:cubicBezTo>
                  <a:pt x="2559273" y="1027326"/>
                  <a:pt x="2547702" y="1025152"/>
                  <a:pt x="2534310" y="1025152"/>
                </a:cubicBezTo>
                <a:close/>
                <a:moveTo>
                  <a:pt x="3990663" y="1013170"/>
                </a:moveTo>
                <a:lnTo>
                  <a:pt x="3990663" y="1274669"/>
                </a:lnTo>
                <a:lnTo>
                  <a:pt x="4034716" y="1274669"/>
                </a:lnTo>
                <a:lnTo>
                  <a:pt x="4034716" y="1179514"/>
                </a:lnTo>
                <a:cubicBezTo>
                  <a:pt x="4034716" y="1166827"/>
                  <a:pt x="4036890" y="1156313"/>
                  <a:pt x="4041236" y="1147972"/>
                </a:cubicBezTo>
                <a:cubicBezTo>
                  <a:pt x="4045583" y="1139632"/>
                  <a:pt x="4051750" y="1133347"/>
                  <a:pt x="4059738" y="1129118"/>
                </a:cubicBezTo>
                <a:cubicBezTo>
                  <a:pt x="4067727" y="1124889"/>
                  <a:pt x="4076890" y="1122774"/>
                  <a:pt x="4087228" y="1122774"/>
                </a:cubicBezTo>
                <a:cubicBezTo>
                  <a:pt x="4101325" y="1122774"/>
                  <a:pt x="4112308" y="1126886"/>
                  <a:pt x="4120179" y="1135109"/>
                </a:cubicBezTo>
                <a:cubicBezTo>
                  <a:pt x="4128050" y="1143332"/>
                  <a:pt x="4131985" y="1155785"/>
                  <a:pt x="4131985" y="1172466"/>
                </a:cubicBezTo>
                <a:lnTo>
                  <a:pt x="4131985" y="1274669"/>
                </a:lnTo>
                <a:lnTo>
                  <a:pt x="4176039" y="1274669"/>
                </a:lnTo>
                <a:lnTo>
                  <a:pt x="4176039" y="1166827"/>
                </a:lnTo>
                <a:cubicBezTo>
                  <a:pt x="4176039" y="1147796"/>
                  <a:pt x="4172632" y="1132231"/>
                  <a:pt x="4165819" y="1120131"/>
                </a:cubicBezTo>
                <a:cubicBezTo>
                  <a:pt x="4159005" y="1108031"/>
                  <a:pt x="4149666" y="1099044"/>
                  <a:pt x="4137801" y="1093170"/>
                </a:cubicBezTo>
                <a:cubicBezTo>
                  <a:pt x="4125936" y="1087297"/>
                  <a:pt x="4112485" y="1084360"/>
                  <a:pt x="4097448" y="1084360"/>
                </a:cubicBezTo>
                <a:cubicBezTo>
                  <a:pt x="4081001" y="1084360"/>
                  <a:pt x="4066493" y="1087590"/>
                  <a:pt x="4053923" y="1094051"/>
                </a:cubicBezTo>
                <a:cubicBezTo>
                  <a:pt x="4047638" y="1097282"/>
                  <a:pt x="4042102" y="1101203"/>
                  <a:pt x="4037315" y="1105814"/>
                </a:cubicBezTo>
                <a:lnTo>
                  <a:pt x="4034716" y="1109226"/>
                </a:lnTo>
                <a:lnTo>
                  <a:pt x="4034716" y="1013170"/>
                </a:lnTo>
                <a:close/>
                <a:moveTo>
                  <a:pt x="1276038" y="1013170"/>
                </a:moveTo>
                <a:lnTo>
                  <a:pt x="1276038" y="1274669"/>
                </a:lnTo>
                <a:lnTo>
                  <a:pt x="1320091" y="1274669"/>
                </a:lnTo>
                <a:lnTo>
                  <a:pt x="1320091" y="1179514"/>
                </a:lnTo>
                <a:cubicBezTo>
                  <a:pt x="1320091" y="1166827"/>
                  <a:pt x="1322265" y="1156313"/>
                  <a:pt x="1326611" y="1147972"/>
                </a:cubicBezTo>
                <a:cubicBezTo>
                  <a:pt x="1330958" y="1139632"/>
                  <a:pt x="1337125" y="1133347"/>
                  <a:pt x="1345113" y="1129118"/>
                </a:cubicBezTo>
                <a:cubicBezTo>
                  <a:pt x="1353102" y="1124889"/>
                  <a:pt x="1362265" y="1122774"/>
                  <a:pt x="1372603" y="1122774"/>
                </a:cubicBezTo>
                <a:cubicBezTo>
                  <a:pt x="1386699" y="1122774"/>
                  <a:pt x="1397683" y="1126886"/>
                  <a:pt x="1405554" y="1135109"/>
                </a:cubicBezTo>
                <a:cubicBezTo>
                  <a:pt x="1413425" y="1143332"/>
                  <a:pt x="1417361" y="1155785"/>
                  <a:pt x="1417361" y="1172466"/>
                </a:cubicBezTo>
                <a:lnTo>
                  <a:pt x="1417361" y="1274669"/>
                </a:lnTo>
                <a:lnTo>
                  <a:pt x="1461414" y="1274669"/>
                </a:lnTo>
                <a:lnTo>
                  <a:pt x="1461414" y="1166827"/>
                </a:lnTo>
                <a:cubicBezTo>
                  <a:pt x="1461414" y="1147796"/>
                  <a:pt x="1458007" y="1132231"/>
                  <a:pt x="1451193" y="1120131"/>
                </a:cubicBezTo>
                <a:cubicBezTo>
                  <a:pt x="1444380" y="1108031"/>
                  <a:pt x="1435041" y="1099044"/>
                  <a:pt x="1423176" y="1093170"/>
                </a:cubicBezTo>
                <a:cubicBezTo>
                  <a:pt x="1411311" y="1087297"/>
                  <a:pt x="1397860" y="1084360"/>
                  <a:pt x="1382823" y="1084360"/>
                </a:cubicBezTo>
                <a:cubicBezTo>
                  <a:pt x="1366376" y="1084360"/>
                  <a:pt x="1351868" y="1087590"/>
                  <a:pt x="1339298" y="1094051"/>
                </a:cubicBezTo>
                <a:cubicBezTo>
                  <a:pt x="1333014" y="1097282"/>
                  <a:pt x="1327477" y="1101203"/>
                  <a:pt x="1322690" y="1105814"/>
                </a:cubicBezTo>
                <a:lnTo>
                  <a:pt x="1320091" y="1109226"/>
                </a:lnTo>
                <a:lnTo>
                  <a:pt x="1320091" y="1013170"/>
                </a:lnTo>
                <a:close/>
                <a:moveTo>
                  <a:pt x="3700303" y="1002597"/>
                </a:moveTo>
                <a:cubicBezTo>
                  <a:pt x="3692080" y="1002597"/>
                  <a:pt x="3685325" y="1005123"/>
                  <a:pt x="3680039" y="1010174"/>
                </a:cubicBezTo>
                <a:cubicBezTo>
                  <a:pt x="3674752" y="1015226"/>
                  <a:pt x="3672109" y="1021511"/>
                  <a:pt x="3672109" y="1029029"/>
                </a:cubicBezTo>
                <a:cubicBezTo>
                  <a:pt x="3672109" y="1036312"/>
                  <a:pt x="3674752" y="1042539"/>
                  <a:pt x="3680039" y="1047708"/>
                </a:cubicBezTo>
                <a:cubicBezTo>
                  <a:pt x="3685325" y="1052876"/>
                  <a:pt x="3692080" y="1055461"/>
                  <a:pt x="3700303" y="1055461"/>
                </a:cubicBezTo>
                <a:cubicBezTo>
                  <a:pt x="3708762" y="1055461"/>
                  <a:pt x="3715575" y="1052818"/>
                  <a:pt x="3720744" y="1047531"/>
                </a:cubicBezTo>
                <a:cubicBezTo>
                  <a:pt x="3725913" y="1042245"/>
                  <a:pt x="3728497" y="1035725"/>
                  <a:pt x="3728497" y="1027972"/>
                </a:cubicBezTo>
                <a:cubicBezTo>
                  <a:pt x="3728497" y="1020688"/>
                  <a:pt x="3725854" y="1014638"/>
                  <a:pt x="3720568" y="1009822"/>
                </a:cubicBezTo>
                <a:cubicBezTo>
                  <a:pt x="3715281" y="1005005"/>
                  <a:pt x="3708526" y="1002597"/>
                  <a:pt x="3700303" y="1002597"/>
                </a:cubicBezTo>
                <a:close/>
                <a:moveTo>
                  <a:pt x="613079" y="615315"/>
                </a:moveTo>
                <a:lnTo>
                  <a:pt x="732104" y="615315"/>
                </a:lnTo>
                <a:cubicBezTo>
                  <a:pt x="753897" y="615315"/>
                  <a:pt x="770242" y="619227"/>
                  <a:pt x="781138" y="627050"/>
                </a:cubicBezTo>
                <a:cubicBezTo>
                  <a:pt x="792035" y="634873"/>
                  <a:pt x="797483" y="646329"/>
                  <a:pt x="797483" y="661416"/>
                </a:cubicBezTo>
                <a:cubicBezTo>
                  <a:pt x="797483" y="676504"/>
                  <a:pt x="792035" y="687959"/>
                  <a:pt x="781138" y="695782"/>
                </a:cubicBezTo>
                <a:cubicBezTo>
                  <a:pt x="770242" y="703606"/>
                  <a:pt x="753897" y="707517"/>
                  <a:pt x="732104" y="707517"/>
                </a:cubicBezTo>
                <a:lnTo>
                  <a:pt x="613079" y="707517"/>
                </a:lnTo>
                <a:close/>
                <a:moveTo>
                  <a:pt x="5094122" y="519485"/>
                </a:moveTo>
                <a:lnTo>
                  <a:pt x="5179542" y="519485"/>
                </a:lnTo>
                <a:cubicBezTo>
                  <a:pt x="5211762" y="519485"/>
                  <a:pt x="5236020" y="526229"/>
                  <a:pt x="5252318" y="539716"/>
                </a:cubicBezTo>
                <a:cubicBezTo>
                  <a:pt x="5268615" y="553203"/>
                  <a:pt x="5276764" y="572498"/>
                  <a:pt x="5276764" y="597600"/>
                </a:cubicBezTo>
                <a:cubicBezTo>
                  <a:pt x="5276764" y="622326"/>
                  <a:pt x="5268615" y="641621"/>
                  <a:pt x="5252318" y="655483"/>
                </a:cubicBezTo>
                <a:cubicBezTo>
                  <a:pt x="5236020" y="669345"/>
                  <a:pt x="5211762" y="676276"/>
                  <a:pt x="5179542" y="676276"/>
                </a:cubicBezTo>
                <a:lnTo>
                  <a:pt x="5094122" y="676276"/>
                </a:lnTo>
                <a:close/>
                <a:moveTo>
                  <a:pt x="8795194" y="515551"/>
                </a:moveTo>
                <a:cubicBezTo>
                  <a:pt x="8815799" y="515551"/>
                  <a:pt x="8834438" y="518923"/>
                  <a:pt x="8851110" y="525667"/>
                </a:cubicBezTo>
                <a:cubicBezTo>
                  <a:pt x="8867782" y="532410"/>
                  <a:pt x="8882393" y="542058"/>
                  <a:pt x="8894944" y="554608"/>
                </a:cubicBezTo>
                <a:cubicBezTo>
                  <a:pt x="8907495" y="567159"/>
                  <a:pt x="8917142" y="581864"/>
                  <a:pt x="8923886" y="598723"/>
                </a:cubicBezTo>
                <a:cubicBezTo>
                  <a:pt x="8930630" y="615583"/>
                  <a:pt x="8934189" y="634128"/>
                  <a:pt x="8934564" y="654359"/>
                </a:cubicBezTo>
                <a:cubicBezTo>
                  <a:pt x="8934189" y="674590"/>
                  <a:pt x="8930536" y="693042"/>
                  <a:pt x="8923605" y="709714"/>
                </a:cubicBezTo>
                <a:cubicBezTo>
                  <a:pt x="8916674" y="726385"/>
                  <a:pt x="8907026" y="741090"/>
                  <a:pt x="8894663" y="753829"/>
                </a:cubicBezTo>
                <a:cubicBezTo>
                  <a:pt x="8882300" y="766567"/>
                  <a:pt x="8867688" y="776214"/>
                  <a:pt x="8850829" y="782770"/>
                </a:cubicBezTo>
                <a:cubicBezTo>
                  <a:pt x="8833970" y="789327"/>
                  <a:pt x="8815424" y="792792"/>
                  <a:pt x="8795194" y="793167"/>
                </a:cubicBezTo>
                <a:cubicBezTo>
                  <a:pt x="8775712" y="793167"/>
                  <a:pt x="8757541" y="789701"/>
                  <a:pt x="8740682" y="782770"/>
                </a:cubicBezTo>
                <a:cubicBezTo>
                  <a:pt x="8723823" y="775839"/>
                  <a:pt x="8709118" y="766192"/>
                  <a:pt x="8696567" y="753829"/>
                </a:cubicBezTo>
                <a:cubicBezTo>
                  <a:pt x="8684016" y="741465"/>
                  <a:pt x="8674369" y="726760"/>
                  <a:pt x="8667625" y="709714"/>
                </a:cubicBezTo>
                <a:cubicBezTo>
                  <a:pt x="8660882" y="692667"/>
                  <a:pt x="8657322" y="674215"/>
                  <a:pt x="8656948" y="654359"/>
                </a:cubicBezTo>
                <a:cubicBezTo>
                  <a:pt x="8656948" y="634128"/>
                  <a:pt x="8660413" y="615583"/>
                  <a:pt x="8667344" y="598723"/>
                </a:cubicBezTo>
                <a:cubicBezTo>
                  <a:pt x="8674275" y="581864"/>
                  <a:pt x="8684016" y="567159"/>
                  <a:pt x="8696567" y="554608"/>
                </a:cubicBezTo>
                <a:cubicBezTo>
                  <a:pt x="8709118" y="542058"/>
                  <a:pt x="8723823" y="532504"/>
                  <a:pt x="8740682" y="525948"/>
                </a:cubicBezTo>
                <a:cubicBezTo>
                  <a:pt x="8757541" y="519391"/>
                  <a:pt x="8775712" y="515926"/>
                  <a:pt x="8795194" y="515551"/>
                </a:cubicBezTo>
                <a:close/>
                <a:moveTo>
                  <a:pt x="6633019" y="515551"/>
                </a:moveTo>
                <a:cubicBezTo>
                  <a:pt x="6653624" y="515551"/>
                  <a:pt x="6672263" y="518923"/>
                  <a:pt x="6688935" y="525667"/>
                </a:cubicBezTo>
                <a:cubicBezTo>
                  <a:pt x="6705607" y="532410"/>
                  <a:pt x="6720218" y="542058"/>
                  <a:pt x="6732769" y="554608"/>
                </a:cubicBezTo>
                <a:cubicBezTo>
                  <a:pt x="6745320" y="567159"/>
                  <a:pt x="6754967" y="581864"/>
                  <a:pt x="6761711" y="598723"/>
                </a:cubicBezTo>
                <a:cubicBezTo>
                  <a:pt x="6768455" y="615583"/>
                  <a:pt x="6772014" y="634128"/>
                  <a:pt x="6772389" y="654359"/>
                </a:cubicBezTo>
                <a:cubicBezTo>
                  <a:pt x="6772014" y="674590"/>
                  <a:pt x="6768361" y="693042"/>
                  <a:pt x="6761430" y="709714"/>
                </a:cubicBezTo>
                <a:cubicBezTo>
                  <a:pt x="6754499" y="726385"/>
                  <a:pt x="6744852" y="741090"/>
                  <a:pt x="6732488" y="753829"/>
                </a:cubicBezTo>
                <a:cubicBezTo>
                  <a:pt x="6720125" y="766567"/>
                  <a:pt x="6705513" y="776214"/>
                  <a:pt x="6688654" y="782770"/>
                </a:cubicBezTo>
                <a:cubicBezTo>
                  <a:pt x="6671795" y="789327"/>
                  <a:pt x="6653250" y="792792"/>
                  <a:pt x="6633019" y="793167"/>
                </a:cubicBezTo>
                <a:cubicBezTo>
                  <a:pt x="6613537" y="793167"/>
                  <a:pt x="6595367" y="789701"/>
                  <a:pt x="6578507" y="782770"/>
                </a:cubicBezTo>
                <a:cubicBezTo>
                  <a:pt x="6561648" y="775839"/>
                  <a:pt x="6546943" y="766192"/>
                  <a:pt x="6534392" y="753829"/>
                </a:cubicBezTo>
                <a:cubicBezTo>
                  <a:pt x="6521841" y="741465"/>
                  <a:pt x="6512194" y="726760"/>
                  <a:pt x="6505450" y="709714"/>
                </a:cubicBezTo>
                <a:cubicBezTo>
                  <a:pt x="6498707" y="692667"/>
                  <a:pt x="6495147" y="674215"/>
                  <a:pt x="6494773" y="654359"/>
                </a:cubicBezTo>
                <a:cubicBezTo>
                  <a:pt x="6494773" y="634128"/>
                  <a:pt x="6498238" y="615583"/>
                  <a:pt x="6505169" y="598723"/>
                </a:cubicBezTo>
                <a:cubicBezTo>
                  <a:pt x="6512101" y="581864"/>
                  <a:pt x="6521841" y="567159"/>
                  <a:pt x="6534392" y="554608"/>
                </a:cubicBezTo>
                <a:cubicBezTo>
                  <a:pt x="6546943" y="542058"/>
                  <a:pt x="6561648" y="532504"/>
                  <a:pt x="6578507" y="525948"/>
                </a:cubicBezTo>
                <a:cubicBezTo>
                  <a:pt x="6595367" y="519391"/>
                  <a:pt x="6613537" y="515926"/>
                  <a:pt x="6633019" y="515551"/>
                </a:cubicBezTo>
                <a:close/>
                <a:moveTo>
                  <a:pt x="9154914" y="457668"/>
                </a:moveTo>
                <a:lnTo>
                  <a:pt x="9155476" y="851050"/>
                </a:lnTo>
                <a:lnTo>
                  <a:pt x="9227410" y="851050"/>
                </a:lnTo>
                <a:lnTo>
                  <a:pt x="9227410" y="584715"/>
                </a:lnTo>
                <a:lnTo>
                  <a:pt x="9444332" y="851050"/>
                </a:lnTo>
                <a:lnTo>
                  <a:pt x="9504463" y="851050"/>
                </a:lnTo>
                <a:lnTo>
                  <a:pt x="9503901" y="457668"/>
                </a:lnTo>
                <a:lnTo>
                  <a:pt x="9431968" y="457668"/>
                </a:lnTo>
                <a:lnTo>
                  <a:pt x="9432462" y="724610"/>
                </a:lnTo>
                <a:lnTo>
                  <a:pt x="9215046" y="457668"/>
                </a:lnTo>
                <a:close/>
                <a:moveTo>
                  <a:pt x="8354815" y="457668"/>
                </a:moveTo>
                <a:lnTo>
                  <a:pt x="8355377" y="851050"/>
                </a:lnTo>
                <a:lnTo>
                  <a:pt x="8427872" y="851050"/>
                </a:lnTo>
                <a:lnTo>
                  <a:pt x="8427872" y="457668"/>
                </a:lnTo>
                <a:close/>
                <a:moveTo>
                  <a:pt x="7885137" y="457668"/>
                </a:moveTo>
                <a:lnTo>
                  <a:pt x="7885137" y="518923"/>
                </a:lnTo>
                <a:lnTo>
                  <a:pt x="8015515" y="519485"/>
                </a:lnTo>
                <a:lnTo>
                  <a:pt x="8016077" y="851050"/>
                </a:lnTo>
                <a:lnTo>
                  <a:pt x="8088572" y="851050"/>
                </a:lnTo>
                <a:lnTo>
                  <a:pt x="8087448" y="518923"/>
                </a:lnTo>
                <a:lnTo>
                  <a:pt x="8218950" y="519485"/>
                </a:lnTo>
                <a:lnTo>
                  <a:pt x="8218388" y="457668"/>
                </a:lnTo>
                <a:close/>
                <a:moveTo>
                  <a:pt x="7408468" y="457668"/>
                </a:moveTo>
                <a:lnTo>
                  <a:pt x="7408468" y="679648"/>
                </a:lnTo>
                <a:cubicBezTo>
                  <a:pt x="7408468" y="736969"/>
                  <a:pt x="7423735" y="780803"/>
                  <a:pt x="7454269" y="811150"/>
                </a:cubicBezTo>
                <a:cubicBezTo>
                  <a:pt x="7484803" y="841497"/>
                  <a:pt x="7527045" y="856670"/>
                  <a:pt x="7580994" y="856670"/>
                </a:cubicBezTo>
                <a:cubicBezTo>
                  <a:pt x="7634569" y="856670"/>
                  <a:pt x="7676624" y="841497"/>
                  <a:pt x="7707158" y="811150"/>
                </a:cubicBezTo>
                <a:cubicBezTo>
                  <a:pt x="7737692" y="780803"/>
                  <a:pt x="7752959" y="736969"/>
                  <a:pt x="7752959" y="679648"/>
                </a:cubicBezTo>
                <a:lnTo>
                  <a:pt x="7752959" y="457668"/>
                </a:lnTo>
                <a:lnTo>
                  <a:pt x="7681026" y="457668"/>
                </a:lnTo>
                <a:lnTo>
                  <a:pt x="7681026" y="676838"/>
                </a:lnTo>
                <a:cubicBezTo>
                  <a:pt x="7681026" y="717300"/>
                  <a:pt x="7672409" y="746710"/>
                  <a:pt x="7655175" y="765068"/>
                </a:cubicBezTo>
                <a:cubicBezTo>
                  <a:pt x="7637941" y="783426"/>
                  <a:pt x="7613402" y="792605"/>
                  <a:pt x="7581556" y="792605"/>
                </a:cubicBezTo>
                <a:cubicBezTo>
                  <a:pt x="7549711" y="792605"/>
                  <a:pt x="7525078" y="783426"/>
                  <a:pt x="7507657" y="765068"/>
                </a:cubicBezTo>
                <a:cubicBezTo>
                  <a:pt x="7490235" y="746710"/>
                  <a:pt x="7481525" y="717300"/>
                  <a:pt x="7481525" y="676838"/>
                </a:cubicBezTo>
                <a:lnTo>
                  <a:pt x="7481525" y="457668"/>
                </a:lnTo>
                <a:close/>
                <a:moveTo>
                  <a:pt x="7002265" y="457668"/>
                </a:moveTo>
                <a:lnTo>
                  <a:pt x="7003389" y="851050"/>
                </a:lnTo>
                <a:lnTo>
                  <a:pt x="7281005" y="851050"/>
                </a:lnTo>
                <a:lnTo>
                  <a:pt x="7280443" y="789795"/>
                </a:lnTo>
                <a:lnTo>
                  <a:pt x="7075322" y="789233"/>
                </a:lnTo>
                <a:lnTo>
                  <a:pt x="7075322" y="457668"/>
                </a:lnTo>
                <a:close/>
                <a:moveTo>
                  <a:pt x="5908404" y="457668"/>
                </a:moveTo>
                <a:lnTo>
                  <a:pt x="6080369" y="851050"/>
                </a:lnTo>
                <a:lnTo>
                  <a:pt x="6152302" y="851050"/>
                </a:lnTo>
                <a:lnTo>
                  <a:pt x="6323704" y="457668"/>
                </a:lnTo>
                <a:lnTo>
                  <a:pt x="6250647" y="457668"/>
                </a:lnTo>
                <a:lnTo>
                  <a:pt x="6118426" y="760913"/>
                </a:lnTo>
                <a:lnTo>
                  <a:pt x="5987643" y="457668"/>
                </a:lnTo>
                <a:close/>
                <a:moveTo>
                  <a:pt x="5507964" y="457668"/>
                </a:moveTo>
                <a:lnTo>
                  <a:pt x="5506840" y="851050"/>
                </a:lnTo>
                <a:lnTo>
                  <a:pt x="5801315" y="851050"/>
                </a:lnTo>
                <a:lnTo>
                  <a:pt x="5801877" y="789795"/>
                </a:lnTo>
                <a:lnTo>
                  <a:pt x="5579335" y="790357"/>
                </a:lnTo>
                <a:lnTo>
                  <a:pt x="5579560" y="681303"/>
                </a:lnTo>
                <a:lnTo>
                  <a:pt x="5769282" y="680210"/>
                </a:lnTo>
                <a:lnTo>
                  <a:pt x="5769844" y="621202"/>
                </a:lnTo>
                <a:lnTo>
                  <a:pt x="5579683" y="622292"/>
                </a:lnTo>
                <a:lnTo>
                  <a:pt x="5579897" y="518923"/>
                </a:lnTo>
                <a:lnTo>
                  <a:pt x="5793447" y="518361"/>
                </a:lnTo>
                <a:lnTo>
                  <a:pt x="5794009" y="457668"/>
                </a:lnTo>
                <a:close/>
                <a:moveTo>
                  <a:pt x="5021065" y="457668"/>
                </a:moveTo>
                <a:lnTo>
                  <a:pt x="5021065" y="851050"/>
                </a:lnTo>
                <a:lnTo>
                  <a:pt x="5094122" y="851050"/>
                </a:lnTo>
                <a:lnTo>
                  <a:pt x="5094122" y="736407"/>
                </a:lnTo>
                <a:lnTo>
                  <a:pt x="5182914" y="736407"/>
                </a:lnTo>
                <a:lnTo>
                  <a:pt x="5198125" y="735782"/>
                </a:lnTo>
                <a:lnTo>
                  <a:pt x="5278449" y="851050"/>
                </a:lnTo>
                <a:lnTo>
                  <a:pt x="5357126" y="851050"/>
                </a:lnTo>
                <a:lnTo>
                  <a:pt x="5266687" y="721996"/>
                </a:lnTo>
                <a:lnTo>
                  <a:pt x="5272549" y="719829"/>
                </a:lnTo>
                <a:cubicBezTo>
                  <a:pt x="5297463" y="708777"/>
                  <a:pt x="5316664" y="692854"/>
                  <a:pt x="5330151" y="672061"/>
                </a:cubicBezTo>
                <a:cubicBezTo>
                  <a:pt x="5343639" y="651268"/>
                  <a:pt x="5350382" y="626448"/>
                  <a:pt x="5350382" y="597600"/>
                </a:cubicBezTo>
                <a:cubicBezTo>
                  <a:pt x="5350382" y="568751"/>
                  <a:pt x="5343639" y="543837"/>
                  <a:pt x="5330151" y="522857"/>
                </a:cubicBezTo>
                <a:cubicBezTo>
                  <a:pt x="5316664" y="501876"/>
                  <a:pt x="5297463" y="485766"/>
                  <a:pt x="5272549" y="474527"/>
                </a:cubicBezTo>
                <a:cubicBezTo>
                  <a:pt x="5247634" y="463287"/>
                  <a:pt x="5217756" y="457668"/>
                  <a:pt x="5182914" y="457668"/>
                </a:cubicBezTo>
                <a:close/>
                <a:moveTo>
                  <a:pt x="8795756" y="452048"/>
                </a:moveTo>
                <a:cubicBezTo>
                  <a:pt x="8765409" y="452423"/>
                  <a:pt x="8737404" y="457574"/>
                  <a:pt x="8711740" y="467502"/>
                </a:cubicBezTo>
                <a:cubicBezTo>
                  <a:pt x="8686077" y="477431"/>
                  <a:pt x="8663598" y="491574"/>
                  <a:pt x="8644303" y="509931"/>
                </a:cubicBezTo>
                <a:cubicBezTo>
                  <a:pt x="8625009" y="528289"/>
                  <a:pt x="8610116" y="549644"/>
                  <a:pt x="8599626" y="573997"/>
                </a:cubicBezTo>
                <a:cubicBezTo>
                  <a:pt x="8589136" y="598349"/>
                  <a:pt x="8584078" y="625136"/>
                  <a:pt x="8584453" y="654359"/>
                </a:cubicBezTo>
                <a:cubicBezTo>
                  <a:pt x="8584453" y="683207"/>
                  <a:pt x="8589604" y="709995"/>
                  <a:pt x="8599907" y="734721"/>
                </a:cubicBezTo>
                <a:cubicBezTo>
                  <a:pt x="8610210" y="759448"/>
                  <a:pt x="8624915" y="780897"/>
                  <a:pt x="8644022" y="799068"/>
                </a:cubicBezTo>
                <a:cubicBezTo>
                  <a:pt x="8663130" y="817238"/>
                  <a:pt x="8685702" y="831381"/>
                  <a:pt x="8711740" y="841497"/>
                </a:cubicBezTo>
                <a:cubicBezTo>
                  <a:pt x="8737778" y="851612"/>
                  <a:pt x="8765596" y="856483"/>
                  <a:pt x="8795194" y="856108"/>
                </a:cubicBezTo>
                <a:cubicBezTo>
                  <a:pt x="8826290" y="856483"/>
                  <a:pt x="8854669" y="851612"/>
                  <a:pt x="8880333" y="841497"/>
                </a:cubicBezTo>
                <a:cubicBezTo>
                  <a:pt x="8905996" y="831381"/>
                  <a:pt x="8928382" y="817332"/>
                  <a:pt x="8947489" y="799348"/>
                </a:cubicBezTo>
                <a:cubicBezTo>
                  <a:pt x="8966596" y="781365"/>
                  <a:pt x="8981395" y="760010"/>
                  <a:pt x="8991885" y="735283"/>
                </a:cubicBezTo>
                <a:cubicBezTo>
                  <a:pt x="9002375" y="710556"/>
                  <a:pt x="9007433" y="683582"/>
                  <a:pt x="9007058" y="654359"/>
                </a:cubicBezTo>
                <a:cubicBezTo>
                  <a:pt x="9007058" y="625136"/>
                  <a:pt x="9001813" y="598255"/>
                  <a:pt x="8991323" y="573716"/>
                </a:cubicBezTo>
                <a:cubicBezTo>
                  <a:pt x="8980833" y="549176"/>
                  <a:pt x="8966128" y="527821"/>
                  <a:pt x="8947208" y="509650"/>
                </a:cubicBezTo>
                <a:cubicBezTo>
                  <a:pt x="8928288" y="491480"/>
                  <a:pt x="8905996" y="477337"/>
                  <a:pt x="8880333" y="467221"/>
                </a:cubicBezTo>
                <a:cubicBezTo>
                  <a:pt x="8854669" y="457106"/>
                  <a:pt x="8826477" y="452048"/>
                  <a:pt x="8795756" y="452048"/>
                </a:cubicBezTo>
                <a:close/>
                <a:moveTo>
                  <a:pt x="6633581" y="452048"/>
                </a:moveTo>
                <a:cubicBezTo>
                  <a:pt x="6603234" y="452423"/>
                  <a:pt x="6575229" y="457574"/>
                  <a:pt x="6549566" y="467502"/>
                </a:cubicBezTo>
                <a:cubicBezTo>
                  <a:pt x="6523902" y="477431"/>
                  <a:pt x="6501423" y="491574"/>
                  <a:pt x="6482128" y="509931"/>
                </a:cubicBezTo>
                <a:cubicBezTo>
                  <a:pt x="6462834" y="528289"/>
                  <a:pt x="6447942" y="549644"/>
                  <a:pt x="6437451" y="573997"/>
                </a:cubicBezTo>
                <a:cubicBezTo>
                  <a:pt x="6426961" y="598349"/>
                  <a:pt x="6421904" y="625136"/>
                  <a:pt x="6422278" y="654359"/>
                </a:cubicBezTo>
                <a:cubicBezTo>
                  <a:pt x="6422278" y="683207"/>
                  <a:pt x="6427430" y="709995"/>
                  <a:pt x="6437733" y="734721"/>
                </a:cubicBezTo>
                <a:cubicBezTo>
                  <a:pt x="6448035" y="759448"/>
                  <a:pt x="6462740" y="780897"/>
                  <a:pt x="6481848" y="799068"/>
                </a:cubicBezTo>
                <a:cubicBezTo>
                  <a:pt x="6500955" y="817238"/>
                  <a:pt x="6523527" y="831381"/>
                  <a:pt x="6549566" y="841497"/>
                </a:cubicBezTo>
                <a:cubicBezTo>
                  <a:pt x="6575604" y="851612"/>
                  <a:pt x="6603422" y="856483"/>
                  <a:pt x="6633019" y="856108"/>
                </a:cubicBezTo>
                <a:cubicBezTo>
                  <a:pt x="6664115" y="856483"/>
                  <a:pt x="6692494" y="851612"/>
                  <a:pt x="6718158" y="841497"/>
                </a:cubicBezTo>
                <a:cubicBezTo>
                  <a:pt x="6743822" y="831381"/>
                  <a:pt x="6766207" y="817332"/>
                  <a:pt x="6785314" y="799348"/>
                </a:cubicBezTo>
                <a:cubicBezTo>
                  <a:pt x="6804421" y="781365"/>
                  <a:pt x="6819220" y="760010"/>
                  <a:pt x="6829710" y="735283"/>
                </a:cubicBezTo>
                <a:cubicBezTo>
                  <a:pt x="6840200" y="710556"/>
                  <a:pt x="6845258" y="683582"/>
                  <a:pt x="6844883" y="654359"/>
                </a:cubicBezTo>
                <a:cubicBezTo>
                  <a:pt x="6844883" y="625136"/>
                  <a:pt x="6839638" y="598255"/>
                  <a:pt x="6829148" y="573716"/>
                </a:cubicBezTo>
                <a:cubicBezTo>
                  <a:pt x="6818658" y="549176"/>
                  <a:pt x="6803953" y="527821"/>
                  <a:pt x="6785033" y="509650"/>
                </a:cubicBezTo>
                <a:cubicBezTo>
                  <a:pt x="6766113" y="491480"/>
                  <a:pt x="6743822" y="477337"/>
                  <a:pt x="6718158" y="467221"/>
                </a:cubicBezTo>
                <a:cubicBezTo>
                  <a:pt x="6692494" y="457106"/>
                  <a:pt x="6664302" y="452048"/>
                  <a:pt x="6633581" y="452048"/>
                </a:cubicBezTo>
                <a:close/>
                <a:moveTo>
                  <a:pt x="613079" y="397383"/>
                </a:moveTo>
                <a:lnTo>
                  <a:pt x="705281" y="397383"/>
                </a:lnTo>
                <a:cubicBezTo>
                  <a:pt x="727633" y="397383"/>
                  <a:pt x="743978" y="401015"/>
                  <a:pt x="754316" y="408280"/>
                </a:cubicBezTo>
                <a:cubicBezTo>
                  <a:pt x="764654" y="415544"/>
                  <a:pt x="769823" y="426441"/>
                  <a:pt x="769823" y="440970"/>
                </a:cubicBezTo>
                <a:cubicBezTo>
                  <a:pt x="769823" y="454940"/>
                  <a:pt x="764654" y="465697"/>
                  <a:pt x="754316" y="473240"/>
                </a:cubicBezTo>
                <a:cubicBezTo>
                  <a:pt x="743978" y="480784"/>
                  <a:pt x="727633" y="484556"/>
                  <a:pt x="705281" y="484556"/>
                </a:cubicBezTo>
                <a:lnTo>
                  <a:pt x="613079" y="484556"/>
                </a:lnTo>
                <a:close/>
                <a:moveTo>
                  <a:pt x="3247542" y="259080"/>
                </a:moveTo>
                <a:lnTo>
                  <a:pt x="3247542" y="845820"/>
                </a:lnTo>
                <a:lnTo>
                  <a:pt x="3735375" y="845820"/>
                </a:lnTo>
                <a:lnTo>
                  <a:pt x="3735375" y="696621"/>
                </a:lnTo>
                <a:lnTo>
                  <a:pt x="3442005" y="696621"/>
                </a:lnTo>
                <a:lnTo>
                  <a:pt x="3442005" y="619506"/>
                </a:lnTo>
                <a:lnTo>
                  <a:pt x="3690112" y="619506"/>
                </a:lnTo>
                <a:lnTo>
                  <a:pt x="3690112" y="477012"/>
                </a:lnTo>
                <a:lnTo>
                  <a:pt x="3442005" y="477012"/>
                </a:lnTo>
                <a:lnTo>
                  <a:pt x="3442005" y="408280"/>
                </a:lnTo>
                <a:lnTo>
                  <a:pt x="3724478" y="408280"/>
                </a:lnTo>
                <a:lnTo>
                  <a:pt x="3724478" y="259080"/>
                </a:lnTo>
                <a:close/>
                <a:moveTo>
                  <a:pt x="2571267" y="259080"/>
                </a:moveTo>
                <a:lnTo>
                  <a:pt x="2571267" y="845820"/>
                </a:lnTo>
                <a:lnTo>
                  <a:pt x="2764053" y="845820"/>
                </a:lnTo>
                <a:lnTo>
                  <a:pt x="2764053" y="579018"/>
                </a:lnTo>
                <a:lnTo>
                  <a:pt x="2987015" y="845820"/>
                </a:lnTo>
                <a:lnTo>
                  <a:pt x="3149625" y="845820"/>
                </a:lnTo>
                <a:lnTo>
                  <a:pt x="3149625" y="259080"/>
                </a:lnTo>
                <a:lnTo>
                  <a:pt x="2956839" y="259080"/>
                </a:lnTo>
                <a:lnTo>
                  <a:pt x="2956839" y="525882"/>
                </a:lnTo>
                <a:lnTo>
                  <a:pt x="2733878" y="259080"/>
                </a:lnTo>
                <a:close/>
                <a:moveTo>
                  <a:pt x="2275992" y="259080"/>
                </a:moveTo>
                <a:lnTo>
                  <a:pt x="2275992" y="845820"/>
                </a:lnTo>
                <a:lnTo>
                  <a:pt x="2473808" y="845820"/>
                </a:lnTo>
                <a:lnTo>
                  <a:pt x="2473808" y="259080"/>
                </a:lnTo>
                <a:close/>
                <a:moveTo>
                  <a:pt x="1061288" y="259080"/>
                </a:moveTo>
                <a:lnTo>
                  <a:pt x="1061288" y="581787"/>
                </a:lnTo>
                <a:cubicBezTo>
                  <a:pt x="1061288" y="669519"/>
                  <a:pt x="1086434" y="737692"/>
                  <a:pt x="1136726" y="786308"/>
                </a:cubicBezTo>
                <a:cubicBezTo>
                  <a:pt x="1187018" y="834924"/>
                  <a:pt x="1257147" y="859231"/>
                  <a:pt x="1347114" y="859231"/>
                </a:cubicBezTo>
                <a:cubicBezTo>
                  <a:pt x="1437081" y="859231"/>
                  <a:pt x="1507210" y="834924"/>
                  <a:pt x="1557502" y="786308"/>
                </a:cubicBezTo>
                <a:cubicBezTo>
                  <a:pt x="1607794" y="737692"/>
                  <a:pt x="1632940" y="669519"/>
                  <a:pt x="1632940" y="581787"/>
                </a:cubicBezTo>
                <a:lnTo>
                  <a:pt x="1632940" y="259080"/>
                </a:lnTo>
                <a:lnTo>
                  <a:pt x="1438478" y="259080"/>
                </a:lnTo>
                <a:lnTo>
                  <a:pt x="1438478" y="575920"/>
                </a:lnTo>
                <a:cubicBezTo>
                  <a:pt x="1438478" y="620624"/>
                  <a:pt x="1430515" y="652336"/>
                  <a:pt x="1414589" y="671056"/>
                </a:cubicBezTo>
                <a:cubicBezTo>
                  <a:pt x="1398663" y="689775"/>
                  <a:pt x="1376730" y="699135"/>
                  <a:pt x="1348790" y="699135"/>
                </a:cubicBezTo>
                <a:cubicBezTo>
                  <a:pt x="1321409" y="699135"/>
                  <a:pt x="1299616" y="689775"/>
                  <a:pt x="1283411" y="671056"/>
                </a:cubicBezTo>
                <a:cubicBezTo>
                  <a:pt x="1267205" y="652336"/>
                  <a:pt x="1259103" y="620624"/>
                  <a:pt x="1259103" y="575920"/>
                </a:cubicBezTo>
                <a:lnTo>
                  <a:pt x="1259103" y="259080"/>
                </a:lnTo>
                <a:close/>
                <a:moveTo>
                  <a:pt x="418617" y="259080"/>
                </a:moveTo>
                <a:lnTo>
                  <a:pt x="418617" y="845820"/>
                </a:lnTo>
                <a:lnTo>
                  <a:pt x="748868" y="845820"/>
                </a:lnTo>
                <a:cubicBezTo>
                  <a:pt x="829894" y="845820"/>
                  <a:pt x="891501" y="831571"/>
                  <a:pt x="933691" y="803072"/>
                </a:cubicBezTo>
                <a:cubicBezTo>
                  <a:pt x="975880" y="774573"/>
                  <a:pt x="996975" y="734898"/>
                  <a:pt x="996975" y="684048"/>
                </a:cubicBezTo>
                <a:cubicBezTo>
                  <a:pt x="996975" y="649961"/>
                  <a:pt x="987894" y="620763"/>
                  <a:pt x="969733" y="596456"/>
                </a:cubicBezTo>
                <a:cubicBezTo>
                  <a:pt x="951572" y="572148"/>
                  <a:pt x="925868" y="553568"/>
                  <a:pt x="892619" y="540715"/>
                </a:cubicBezTo>
                <a:lnTo>
                  <a:pt x="887835" y="539170"/>
                </a:lnTo>
                <a:lnTo>
                  <a:pt x="895003" y="535608"/>
                </a:lnTo>
                <a:cubicBezTo>
                  <a:pt x="915696" y="523716"/>
                  <a:pt x="932224" y="509073"/>
                  <a:pt x="944587" y="491681"/>
                </a:cubicBezTo>
                <a:cubicBezTo>
                  <a:pt x="961072" y="468491"/>
                  <a:pt x="969314" y="442087"/>
                  <a:pt x="969314" y="412471"/>
                </a:cubicBezTo>
                <a:cubicBezTo>
                  <a:pt x="969314" y="367767"/>
                  <a:pt x="950036" y="331026"/>
                  <a:pt x="911478" y="302248"/>
                </a:cubicBezTo>
                <a:cubicBezTo>
                  <a:pt x="872921" y="273469"/>
                  <a:pt x="813130" y="259080"/>
                  <a:pt x="732104" y="259080"/>
                </a:cubicBezTo>
                <a:close/>
                <a:moveTo>
                  <a:pt x="4607559" y="245669"/>
                </a:moveTo>
                <a:cubicBezTo>
                  <a:pt x="4547209" y="245669"/>
                  <a:pt x="4496777" y="254610"/>
                  <a:pt x="4456264" y="272491"/>
                </a:cubicBezTo>
                <a:cubicBezTo>
                  <a:pt x="4415751" y="290373"/>
                  <a:pt x="4385296" y="314262"/>
                  <a:pt x="4364900" y="344158"/>
                </a:cubicBezTo>
                <a:cubicBezTo>
                  <a:pt x="4344504" y="374053"/>
                  <a:pt x="4334306" y="407162"/>
                  <a:pt x="4334306" y="443484"/>
                </a:cubicBezTo>
                <a:cubicBezTo>
                  <a:pt x="4334306" y="474777"/>
                  <a:pt x="4340173" y="500901"/>
                  <a:pt x="4351908" y="521856"/>
                </a:cubicBezTo>
                <a:cubicBezTo>
                  <a:pt x="4363643" y="542811"/>
                  <a:pt x="4379150" y="559715"/>
                  <a:pt x="4398428" y="572567"/>
                </a:cubicBezTo>
                <a:cubicBezTo>
                  <a:pt x="4417707" y="585419"/>
                  <a:pt x="4438941" y="595757"/>
                  <a:pt x="4462131" y="603580"/>
                </a:cubicBezTo>
                <a:cubicBezTo>
                  <a:pt x="4485322" y="611404"/>
                  <a:pt x="4508372" y="617690"/>
                  <a:pt x="4531283" y="622440"/>
                </a:cubicBezTo>
                <a:cubicBezTo>
                  <a:pt x="4554194" y="627190"/>
                  <a:pt x="4575288" y="631660"/>
                  <a:pt x="4594567" y="635851"/>
                </a:cubicBezTo>
                <a:cubicBezTo>
                  <a:pt x="4613846" y="640042"/>
                  <a:pt x="4629352" y="645211"/>
                  <a:pt x="4641087" y="651358"/>
                </a:cubicBezTo>
                <a:cubicBezTo>
                  <a:pt x="4652822" y="657505"/>
                  <a:pt x="4658690" y="665887"/>
                  <a:pt x="4658690" y="676504"/>
                </a:cubicBezTo>
                <a:cubicBezTo>
                  <a:pt x="4658690" y="683209"/>
                  <a:pt x="4656175" y="688937"/>
                  <a:pt x="4651146" y="693687"/>
                </a:cubicBezTo>
                <a:cubicBezTo>
                  <a:pt x="4646116" y="698437"/>
                  <a:pt x="4638154" y="702069"/>
                  <a:pt x="4627257" y="704584"/>
                </a:cubicBezTo>
                <a:cubicBezTo>
                  <a:pt x="4616360" y="707098"/>
                  <a:pt x="4601412" y="708355"/>
                  <a:pt x="4582413" y="708355"/>
                </a:cubicBezTo>
                <a:cubicBezTo>
                  <a:pt x="4550003" y="708355"/>
                  <a:pt x="4516614" y="703466"/>
                  <a:pt x="4482248" y="693687"/>
                </a:cubicBezTo>
                <a:cubicBezTo>
                  <a:pt x="4447882" y="683908"/>
                  <a:pt x="4416729" y="670916"/>
                  <a:pt x="4388789" y="654711"/>
                </a:cubicBezTo>
                <a:lnTo>
                  <a:pt x="4325086" y="798881"/>
                </a:lnTo>
                <a:cubicBezTo>
                  <a:pt x="4354702" y="816763"/>
                  <a:pt x="4392421" y="831291"/>
                  <a:pt x="4438243" y="842467"/>
                </a:cubicBezTo>
                <a:cubicBezTo>
                  <a:pt x="4484064" y="853643"/>
                  <a:pt x="4531563" y="859231"/>
                  <a:pt x="4580737" y="859231"/>
                </a:cubicBezTo>
                <a:cubicBezTo>
                  <a:pt x="4641646" y="859231"/>
                  <a:pt x="4692217" y="850151"/>
                  <a:pt x="4732451" y="831990"/>
                </a:cubicBezTo>
                <a:cubicBezTo>
                  <a:pt x="4772685" y="813829"/>
                  <a:pt x="4802999" y="789801"/>
                  <a:pt x="4823396" y="759905"/>
                </a:cubicBezTo>
                <a:cubicBezTo>
                  <a:pt x="4843792" y="730009"/>
                  <a:pt x="4853990" y="697179"/>
                  <a:pt x="4853990" y="661416"/>
                </a:cubicBezTo>
                <a:cubicBezTo>
                  <a:pt x="4853990" y="630682"/>
                  <a:pt x="4848123" y="604977"/>
                  <a:pt x="4836388" y="584302"/>
                </a:cubicBezTo>
                <a:cubicBezTo>
                  <a:pt x="4824653" y="563626"/>
                  <a:pt x="4809146" y="546862"/>
                  <a:pt x="4789868" y="534010"/>
                </a:cubicBezTo>
                <a:cubicBezTo>
                  <a:pt x="4770589" y="521157"/>
                  <a:pt x="4749495" y="510820"/>
                  <a:pt x="4726584" y="502996"/>
                </a:cubicBezTo>
                <a:cubicBezTo>
                  <a:pt x="4703673" y="495173"/>
                  <a:pt x="4680622" y="489026"/>
                  <a:pt x="4657432" y="484556"/>
                </a:cubicBezTo>
                <a:cubicBezTo>
                  <a:pt x="4634242" y="480086"/>
                  <a:pt x="4613008" y="475895"/>
                  <a:pt x="4593729" y="471983"/>
                </a:cubicBezTo>
                <a:cubicBezTo>
                  <a:pt x="4574450" y="468071"/>
                  <a:pt x="4558944" y="463182"/>
                  <a:pt x="4547209" y="457315"/>
                </a:cubicBezTo>
                <a:cubicBezTo>
                  <a:pt x="4535474" y="451447"/>
                  <a:pt x="4529607" y="443484"/>
                  <a:pt x="4529607" y="433426"/>
                </a:cubicBezTo>
                <a:cubicBezTo>
                  <a:pt x="4529607" y="426720"/>
                  <a:pt x="4531982" y="420573"/>
                  <a:pt x="4536731" y="414985"/>
                </a:cubicBezTo>
                <a:cubicBezTo>
                  <a:pt x="4541481" y="409397"/>
                  <a:pt x="4549444" y="404927"/>
                  <a:pt x="4560620" y="401574"/>
                </a:cubicBezTo>
                <a:cubicBezTo>
                  <a:pt x="4571796" y="398221"/>
                  <a:pt x="4586884" y="396545"/>
                  <a:pt x="4605883" y="396545"/>
                </a:cubicBezTo>
                <a:cubicBezTo>
                  <a:pt x="4631588" y="396545"/>
                  <a:pt x="4657991" y="400177"/>
                  <a:pt x="4685093" y="407442"/>
                </a:cubicBezTo>
                <a:cubicBezTo>
                  <a:pt x="4712195" y="414706"/>
                  <a:pt x="4740274" y="425603"/>
                  <a:pt x="4769332" y="440131"/>
                </a:cubicBezTo>
                <a:lnTo>
                  <a:pt x="4828844" y="296799"/>
                </a:lnTo>
                <a:cubicBezTo>
                  <a:pt x="4798110" y="279476"/>
                  <a:pt x="4763465" y="266624"/>
                  <a:pt x="4724907" y="258242"/>
                </a:cubicBezTo>
                <a:cubicBezTo>
                  <a:pt x="4686350" y="249860"/>
                  <a:pt x="4647234" y="245669"/>
                  <a:pt x="4607559" y="245669"/>
                </a:cubicBezTo>
                <a:close/>
                <a:moveTo>
                  <a:pt x="4055110" y="245669"/>
                </a:moveTo>
                <a:cubicBezTo>
                  <a:pt x="3994759" y="245669"/>
                  <a:pt x="3944328" y="254610"/>
                  <a:pt x="3903815" y="272491"/>
                </a:cubicBezTo>
                <a:cubicBezTo>
                  <a:pt x="3863302" y="290373"/>
                  <a:pt x="3832847" y="314262"/>
                  <a:pt x="3812451" y="344158"/>
                </a:cubicBezTo>
                <a:cubicBezTo>
                  <a:pt x="3792054" y="374053"/>
                  <a:pt x="3781857" y="407162"/>
                  <a:pt x="3781857" y="443484"/>
                </a:cubicBezTo>
                <a:cubicBezTo>
                  <a:pt x="3781857" y="474777"/>
                  <a:pt x="3787724" y="500901"/>
                  <a:pt x="3799459" y="521856"/>
                </a:cubicBezTo>
                <a:cubicBezTo>
                  <a:pt x="3811194" y="542811"/>
                  <a:pt x="3826700" y="559715"/>
                  <a:pt x="3845979" y="572567"/>
                </a:cubicBezTo>
                <a:cubicBezTo>
                  <a:pt x="3865257" y="585419"/>
                  <a:pt x="3886492" y="595757"/>
                  <a:pt x="3909682" y="603580"/>
                </a:cubicBezTo>
                <a:cubicBezTo>
                  <a:pt x="3932872" y="611404"/>
                  <a:pt x="3955923" y="617690"/>
                  <a:pt x="3978834" y="622440"/>
                </a:cubicBezTo>
                <a:cubicBezTo>
                  <a:pt x="4001745" y="627190"/>
                  <a:pt x="4022839" y="631660"/>
                  <a:pt x="4042118" y="635851"/>
                </a:cubicBezTo>
                <a:cubicBezTo>
                  <a:pt x="4061396" y="640042"/>
                  <a:pt x="4076903" y="645211"/>
                  <a:pt x="4088638" y="651358"/>
                </a:cubicBezTo>
                <a:cubicBezTo>
                  <a:pt x="4100373" y="657505"/>
                  <a:pt x="4106240" y="665887"/>
                  <a:pt x="4106240" y="676504"/>
                </a:cubicBezTo>
                <a:cubicBezTo>
                  <a:pt x="4106240" y="683209"/>
                  <a:pt x="4103725" y="688937"/>
                  <a:pt x="4098696" y="693687"/>
                </a:cubicBezTo>
                <a:cubicBezTo>
                  <a:pt x="4093667" y="698437"/>
                  <a:pt x="4085704" y="702069"/>
                  <a:pt x="4074808" y="704584"/>
                </a:cubicBezTo>
                <a:cubicBezTo>
                  <a:pt x="4063911" y="707098"/>
                  <a:pt x="4048963" y="708355"/>
                  <a:pt x="4029964" y="708355"/>
                </a:cubicBezTo>
                <a:cubicBezTo>
                  <a:pt x="3997554" y="708355"/>
                  <a:pt x="3964165" y="703466"/>
                  <a:pt x="3929799" y="693687"/>
                </a:cubicBezTo>
                <a:cubicBezTo>
                  <a:pt x="3895433" y="683908"/>
                  <a:pt x="3864280" y="670916"/>
                  <a:pt x="3836340" y="654711"/>
                </a:cubicBezTo>
                <a:lnTo>
                  <a:pt x="3772636" y="798881"/>
                </a:lnTo>
                <a:cubicBezTo>
                  <a:pt x="3802253" y="816763"/>
                  <a:pt x="3839972" y="831291"/>
                  <a:pt x="3885794" y="842467"/>
                </a:cubicBezTo>
                <a:cubicBezTo>
                  <a:pt x="3931615" y="853643"/>
                  <a:pt x="3979113" y="859231"/>
                  <a:pt x="4028288" y="859231"/>
                </a:cubicBezTo>
                <a:cubicBezTo>
                  <a:pt x="4089196" y="859231"/>
                  <a:pt x="4139768" y="850151"/>
                  <a:pt x="4180002" y="831990"/>
                </a:cubicBezTo>
                <a:cubicBezTo>
                  <a:pt x="4220235" y="813829"/>
                  <a:pt x="4250549" y="789801"/>
                  <a:pt x="4270946" y="759905"/>
                </a:cubicBezTo>
                <a:cubicBezTo>
                  <a:pt x="4291342" y="730009"/>
                  <a:pt x="4301540" y="697179"/>
                  <a:pt x="4301540" y="661416"/>
                </a:cubicBezTo>
                <a:cubicBezTo>
                  <a:pt x="4301540" y="630682"/>
                  <a:pt x="4295673" y="604977"/>
                  <a:pt x="4283938" y="584302"/>
                </a:cubicBezTo>
                <a:cubicBezTo>
                  <a:pt x="4272203" y="563626"/>
                  <a:pt x="4256696" y="546862"/>
                  <a:pt x="4237418" y="534010"/>
                </a:cubicBezTo>
                <a:cubicBezTo>
                  <a:pt x="4218139" y="521157"/>
                  <a:pt x="4197045" y="510820"/>
                  <a:pt x="4174134" y="502996"/>
                </a:cubicBezTo>
                <a:cubicBezTo>
                  <a:pt x="4151223" y="495173"/>
                  <a:pt x="4128173" y="489026"/>
                  <a:pt x="4104983" y="484556"/>
                </a:cubicBezTo>
                <a:cubicBezTo>
                  <a:pt x="4081793" y="480086"/>
                  <a:pt x="4060558" y="475895"/>
                  <a:pt x="4041280" y="471983"/>
                </a:cubicBezTo>
                <a:cubicBezTo>
                  <a:pt x="4022001" y="468071"/>
                  <a:pt x="4006494" y="463182"/>
                  <a:pt x="3994759" y="457315"/>
                </a:cubicBezTo>
                <a:cubicBezTo>
                  <a:pt x="3983024" y="451447"/>
                  <a:pt x="3977157" y="443484"/>
                  <a:pt x="3977157" y="433426"/>
                </a:cubicBezTo>
                <a:cubicBezTo>
                  <a:pt x="3977157" y="426720"/>
                  <a:pt x="3979532" y="420573"/>
                  <a:pt x="3984282" y="414985"/>
                </a:cubicBezTo>
                <a:cubicBezTo>
                  <a:pt x="3989032" y="409397"/>
                  <a:pt x="3996995" y="404927"/>
                  <a:pt x="4008171" y="401574"/>
                </a:cubicBezTo>
                <a:cubicBezTo>
                  <a:pt x="4019347" y="398221"/>
                  <a:pt x="4034435" y="396545"/>
                  <a:pt x="4053433" y="396545"/>
                </a:cubicBezTo>
                <a:cubicBezTo>
                  <a:pt x="4079138" y="396545"/>
                  <a:pt x="4105542" y="400177"/>
                  <a:pt x="4132643" y="407442"/>
                </a:cubicBezTo>
                <a:cubicBezTo>
                  <a:pt x="4159745" y="414706"/>
                  <a:pt x="4187825" y="425603"/>
                  <a:pt x="4216882" y="440131"/>
                </a:cubicBezTo>
                <a:lnTo>
                  <a:pt x="4276394" y="296799"/>
                </a:lnTo>
                <a:cubicBezTo>
                  <a:pt x="4245660" y="279476"/>
                  <a:pt x="4211014" y="266624"/>
                  <a:pt x="4172458" y="258242"/>
                </a:cubicBezTo>
                <a:cubicBezTo>
                  <a:pt x="4133900" y="249860"/>
                  <a:pt x="4094785" y="245669"/>
                  <a:pt x="4055110" y="245669"/>
                </a:cubicBezTo>
                <a:close/>
                <a:moveTo>
                  <a:pt x="1969135" y="245669"/>
                </a:moveTo>
                <a:cubicBezTo>
                  <a:pt x="1908784" y="245669"/>
                  <a:pt x="1858353" y="254610"/>
                  <a:pt x="1817840" y="272491"/>
                </a:cubicBezTo>
                <a:cubicBezTo>
                  <a:pt x="1777327" y="290373"/>
                  <a:pt x="1746872" y="314262"/>
                  <a:pt x="1726476" y="344158"/>
                </a:cubicBezTo>
                <a:cubicBezTo>
                  <a:pt x="1706080" y="374053"/>
                  <a:pt x="1695882" y="407162"/>
                  <a:pt x="1695882" y="443484"/>
                </a:cubicBezTo>
                <a:cubicBezTo>
                  <a:pt x="1695882" y="474777"/>
                  <a:pt x="1701749" y="500901"/>
                  <a:pt x="1713484" y="521856"/>
                </a:cubicBezTo>
                <a:cubicBezTo>
                  <a:pt x="1725218" y="542811"/>
                  <a:pt x="1740725" y="559715"/>
                  <a:pt x="1760004" y="572567"/>
                </a:cubicBezTo>
                <a:cubicBezTo>
                  <a:pt x="1779282" y="585419"/>
                  <a:pt x="1800517" y="595757"/>
                  <a:pt x="1823707" y="603580"/>
                </a:cubicBezTo>
                <a:cubicBezTo>
                  <a:pt x="1846897" y="611404"/>
                  <a:pt x="1869948" y="617690"/>
                  <a:pt x="1892859" y="622440"/>
                </a:cubicBezTo>
                <a:cubicBezTo>
                  <a:pt x="1915769" y="627190"/>
                  <a:pt x="1936864" y="631660"/>
                  <a:pt x="1956143" y="635851"/>
                </a:cubicBezTo>
                <a:cubicBezTo>
                  <a:pt x="1975421" y="640042"/>
                  <a:pt x="1990928" y="645211"/>
                  <a:pt x="2002663" y="651358"/>
                </a:cubicBezTo>
                <a:cubicBezTo>
                  <a:pt x="2014397" y="657505"/>
                  <a:pt x="2020265" y="665887"/>
                  <a:pt x="2020265" y="676504"/>
                </a:cubicBezTo>
                <a:cubicBezTo>
                  <a:pt x="2020265" y="683209"/>
                  <a:pt x="2017750" y="688937"/>
                  <a:pt x="2012721" y="693687"/>
                </a:cubicBezTo>
                <a:cubicBezTo>
                  <a:pt x="2007692" y="698437"/>
                  <a:pt x="1999729" y="702069"/>
                  <a:pt x="1988832" y="704584"/>
                </a:cubicBezTo>
                <a:cubicBezTo>
                  <a:pt x="1977936" y="707098"/>
                  <a:pt x="1962988" y="708355"/>
                  <a:pt x="1943989" y="708355"/>
                </a:cubicBezTo>
                <a:cubicBezTo>
                  <a:pt x="1911578" y="708355"/>
                  <a:pt x="1878190" y="703466"/>
                  <a:pt x="1843824" y="693687"/>
                </a:cubicBezTo>
                <a:cubicBezTo>
                  <a:pt x="1809457" y="683908"/>
                  <a:pt x="1778304" y="670916"/>
                  <a:pt x="1750364" y="654711"/>
                </a:cubicBezTo>
                <a:lnTo>
                  <a:pt x="1686661" y="798881"/>
                </a:lnTo>
                <a:cubicBezTo>
                  <a:pt x="1716277" y="816763"/>
                  <a:pt x="1753997" y="831291"/>
                  <a:pt x="1799818" y="842467"/>
                </a:cubicBezTo>
                <a:cubicBezTo>
                  <a:pt x="1845640" y="853643"/>
                  <a:pt x="1893138" y="859231"/>
                  <a:pt x="1942312" y="859231"/>
                </a:cubicBezTo>
                <a:cubicBezTo>
                  <a:pt x="2003221" y="859231"/>
                  <a:pt x="2053793" y="850151"/>
                  <a:pt x="2094026" y="831990"/>
                </a:cubicBezTo>
                <a:cubicBezTo>
                  <a:pt x="2134260" y="813829"/>
                  <a:pt x="2164575" y="789801"/>
                  <a:pt x="2184971" y="759905"/>
                </a:cubicBezTo>
                <a:cubicBezTo>
                  <a:pt x="2205368" y="730009"/>
                  <a:pt x="2215566" y="697179"/>
                  <a:pt x="2215566" y="661416"/>
                </a:cubicBezTo>
                <a:cubicBezTo>
                  <a:pt x="2215566" y="630682"/>
                  <a:pt x="2209698" y="604977"/>
                  <a:pt x="2197963" y="584302"/>
                </a:cubicBezTo>
                <a:cubicBezTo>
                  <a:pt x="2186229" y="563626"/>
                  <a:pt x="2170722" y="546862"/>
                  <a:pt x="2151443" y="534010"/>
                </a:cubicBezTo>
                <a:cubicBezTo>
                  <a:pt x="2132165" y="521157"/>
                  <a:pt x="2111070" y="510820"/>
                  <a:pt x="2088159" y="502996"/>
                </a:cubicBezTo>
                <a:cubicBezTo>
                  <a:pt x="2065248" y="495173"/>
                  <a:pt x="2042198" y="489026"/>
                  <a:pt x="2019008" y="484556"/>
                </a:cubicBezTo>
                <a:cubicBezTo>
                  <a:pt x="1995817" y="480086"/>
                  <a:pt x="1974583" y="475895"/>
                  <a:pt x="1955304" y="471983"/>
                </a:cubicBezTo>
                <a:cubicBezTo>
                  <a:pt x="1936026" y="468071"/>
                  <a:pt x="1920519" y="463182"/>
                  <a:pt x="1908784" y="457315"/>
                </a:cubicBezTo>
                <a:cubicBezTo>
                  <a:pt x="1897050" y="451447"/>
                  <a:pt x="1891182" y="443484"/>
                  <a:pt x="1891182" y="433426"/>
                </a:cubicBezTo>
                <a:cubicBezTo>
                  <a:pt x="1891182" y="426720"/>
                  <a:pt x="1893557" y="420573"/>
                  <a:pt x="1898307" y="414985"/>
                </a:cubicBezTo>
                <a:cubicBezTo>
                  <a:pt x="1903057" y="409397"/>
                  <a:pt x="1911020" y="404927"/>
                  <a:pt x="1922196" y="401574"/>
                </a:cubicBezTo>
                <a:cubicBezTo>
                  <a:pt x="1933372" y="398221"/>
                  <a:pt x="1948459" y="396545"/>
                  <a:pt x="1967458" y="396545"/>
                </a:cubicBezTo>
                <a:cubicBezTo>
                  <a:pt x="1993163" y="396545"/>
                  <a:pt x="2019566" y="400177"/>
                  <a:pt x="2046668" y="407442"/>
                </a:cubicBezTo>
                <a:cubicBezTo>
                  <a:pt x="2073770" y="414706"/>
                  <a:pt x="2101850" y="425603"/>
                  <a:pt x="2130907" y="440131"/>
                </a:cubicBezTo>
                <a:lnTo>
                  <a:pt x="2190420" y="296799"/>
                </a:lnTo>
                <a:cubicBezTo>
                  <a:pt x="2159686" y="279476"/>
                  <a:pt x="2125040" y="266624"/>
                  <a:pt x="2086483" y="258242"/>
                </a:cubicBezTo>
                <a:cubicBezTo>
                  <a:pt x="2047926" y="249860"/>
                  <a:pt x="2008810" y="245669"/>
                  <a:pt x="1969135" y="245669"/>
                </a:cubicBezTo>
                <a:close/>
                <a:moveTo>
                  <a:pt x="0" y="0"/>
                </a:moveTo>
                <a:lnTo>
                  <a:pt x="9842500" y="0"/>
                </a:lnTo>
                <a:lnTo>
                  <a:pt x="9842500" y="1409269"/>
                </a:lnTo>
                <a:lnTo>
                  <a:pt x="0" y="140926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50" y="4351479"/>
            <a:ext cx="9059441" cy="121320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1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80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333829" y="-217714"/>
            <a:ext cx="12859658" cy="7242628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1178427">
            <a:off x="893086" y="674694"/>
            <a:ext cx="3593599" cy="55086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568" y="2366007"/>
            <a:ext cx="3197943" cy="2398458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59" y="3760626"/>
            <a:ext cx="2928908" cy="21966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4156" y="2921040"/>
            <a:ext cx="7266143" cy="5078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rcRect l="25067" t="17149" r="20381" b="10116"/>
          <a:stretch>
            <a:fillRect/>
          </a:stretch>
        </p:blipFill>
        <p:spPr>
          <a:xfrm>
            <a:off x="5602221" y="2773564"/>
            <a:ext cx="2028488" cy="1950273"/>
          </a:xfrm>
          <a:custGeom>
            <a:avLst/>
            <a:gdLst>
              <a:gd name="connsiteX0" fmla="*/ 2078426 w 4156852"/>
              <a:gd name="connsiteY0" fmla="*/ 0 h 4156852"/>
              <a:gd name="connsiteX1" fmla="*/ 4156852 w 4156852"/>
              <a:gd name="connsiteY1" fmla="*/ 2078426 h 4156852"/>
              <a:gd name="connsiteX2" fmla="*/ 2078426 w 4156852"/>
              <a:gd name="connsiteY2" fmla="*/ 4156852 h 4156852"/>
              <a:gd name="connsiteX3" fmla="*/ 0 w 4156852"/>
              <a:gd name="connsiteY3" fmla="*/ 2078426 h 4156852"/>
              <a:gd name="connsiteX4" fmla="*/ 2078426 w 4156852"/>
              <a:gd name="connsiteY4" fmla="*/ 0 h 4156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56852" h="4156852">
                <a:moveTo>
                  <a:pt x="2078426" y="0"/>
                </a:moveTo>
                <a:cubicBezTo>
                  <a:pt x="3226309" y="0"/>
                  <a:pt x="4156852" y="930543"/>
                  <a:pt x="4156852" y="2078426"/>
                </a:cubicBezTo>
                <a:cubicBezTo>
                  <a:pt x="4156852" y="3226309"/>
                  <a:pt x="3226309" y="4156852"/>
                  <a:pt x="2078426" y="4156852"/>
                </a:cubicBezTo>
                <a:cubicBezTo>
                  <a:pt x="930543" y="4156852"/>
                  <a:pt x="0" y="3226309"/>
                  <a:pt x="0" y="2078426"/>
                </a:cubicBezTo>
                <a:cubicBezTo>
                  <a:pt x="0" y="930543"/>
                  <a:pt x="930543" y="0"/>
                  <a:pt x="2078426" y="0"/>
                </a:cubicBezTo>
                <a:close/>
              </a:path>
            </a:pathLst>
          </a:custGeom>
          <a:ln>
            <a:noFill/>
          </a:ln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5108" y="3702539"/>
            <a:ext cx="1312386" cy="29718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454" y="3115593"/>
            <a:ext cx="1297982" cy="129798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0483" y="3142617"/>
            <a:ext cx="1268431" cy="121952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6477" y="2424454"/>
            <a:ext cx="2730379" cy="234722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7125">
            <a:off x="10562050" y="1946322"/>
            <a:ext cx="514732" cy="916404"/>
          </a:xfrm>
          <a:prstGeom prst="rect">
            <a:avLst/>
          </a:prstGeom>
        </p:spPr>
      </p:pic>
      <p:sp>
        <p:nvSpPr>
          <p:cNvPr id="20" name="Freeform: Shape 19"/>
          <p:cNvSpPr/>
          <p:nvPr/>
        </p:nvSpPr>
        <p:spPr>
          <a:xfrm>
            <a:off x="2024834" y="4419200"/>
            <a:ext cx="1063229" cy="208225"/>
          </a:xfrm>
          <a:custGeom>
            <a:avLst/>
            <a:gdLst/>
            <a:ahLst/>
            <a:cxnLst/>
            <a:rect l="l" t="t" r="r" b="b"/>
            <a:pathLst>
              <a:path w="1448029" h="293255">
                <a:moveTo>
                  <a:pt x="1274369" y="94891"/>
                </a:moveTo>
                <a:lnTo>
                  <a:pt x="1246612" y="167106"/>
                </a:lnTo>
                <a:lnTo>
                  <a:pt x="1302125" y="167106"/>
                </a:lnTo>
                <a:close/>
                <a:moveTo>
                  <a:pt x="687210" y="74542"/>
                </a:moveTo>
                <a:lnTo>
                  <a:pt x="687210" y="141713"/>
                </a:lnTo>
                <a:lnTo>
                  <a:pt x="722433" y="141713"/>
                </a:lnTo>
                <a:cubicBezTo>
                  <a:pt x="735812" y="141713"/>
                  <a:pt x="745711" y="138709"/>
                  <a:pt x="752127" y="132702"/>
                </a:cubicBezTo>
                <a:cubicBezTo>
                  <a:pt x="758544" y="126695"/>
                  <a:pt x="761752" y="118503"/>
                  <a:pt x="761752" y="108128"/>
                </a:cubicBezTo>
                <a:cubicBezTo>
                  <a:pt x="761752" y="97752"/>
                  <a:pt x="758544" y="89560"/>
                  <a:pt x="752127" y="83553"/>
                </a:cubicBezTo>
                <a:cubicBezTo>
                  <a:pt x="745711" y="77546"/>
                  <a:pt x="735812" y="74542"/>
                  <a:pt x="722433" y="74542"/>
                </a:cubicBezTo>
                <a:close/>
                <a:moveTo>
                  <a:pt x="1227677" y="0"/>
                </a:moveTo>
                <a:lnTo>
                  <a:pt x="1322699" y="0"/>
                </a:lnTo>
                <a:lnTo>
                  <a:pt x="1448029" y="286702"/>
                </a:lnTo>
                <a:lnTo>
                  <a:pt x="1348092" y="286702"/>
                </a:lnTo>
                <a:lnTo>
                  <a:pt x="1328887" y="236734"/>
                </a:lnTo>
                <a:lnTo>
                  <a:pt x="1219851" y="236734"/>
                </a:lnTo>
                <a:lnTo>
                  <a:pt x="1200645" y="286702"/>
                </a:lnTo>
                <a:lnTo>
                  <a:pt x="1102347" y="286702"/>
                </a:lnTo>
                <a:close/>
                <a:moveTo>
                  <a:pt x="893302" y="0"/>
                </a:moveTo>
                <a:lnTo>
                  <a:pt x="1086212" y="0"/>
                </a:lnTo>
                <a:lnTo>
                  <a:pt x="1086212" y="176117"/>
                </a:lnTo>
                <a:cubicBezTo>
                  <a:pt x="1086212" y="215436"/>
                  <a:pt x="1076109" y="244789"/>
                  <a:pt x="1055903" y="264176"/>
                </a:cubicBezTo>
                <a:cubicBezTo>
                  <a:pt x="1035697" y="283562"/>
                  <a:pt x="1006345" y="293255"/>
                  <a:pt x="967845" y="293255"/>
                </a:cubicBezTo>
                <a:cubicBezTo>
                  <a:pt x="945455" y="293255"/>
                  <a:pt x="925249" y="289638"/>
                  <a:pt x="907228" y="282402"/>
                </a:cubicBezTo>
                <a:cubicBezTo>
                  <a:pt x="889206" y="275166"/>
                  <a:pt x="874188" y="264585"/>
                  <a:pt x="862174" y="250660"/>
                </a:cubicBezTo>
                <a:lnTo>
                  <a:pt x="914190" y="189223"/>
                </a:lnTo>
                <a:cubicBezTo>
                  <a:pt x="921836" y="198507"/>
                  <a:pt x="929345" y="205538"/>
                  <a:pt x="936717" y="210316"/>
                </a:cubicBezTo>
                <a:cubicBezTo>
                  <a:pt x="944089" y="215095"/>
                  <a:pt x="951735" y="217484"/>
                  <a:pt x="959653" y="217484"/>
                </a:cubicBezTo>
                <a:cubicBezTo>
                  <a:pt x="980405" y="217484"/>
                  <a:pt x="990781" y="205606"/>
                  <a:pt x="990781" y="181851"/>
                </a:cubicBezTo>
                <a:lnTo>
                  <a:pt x="990781" y="72904"/>
                </a:lnTo>
                <a:lnTo>
                  <a:pt x="893302" y="72904"/>
                </a:lnTo>
                <a:close/>
                <a:moveTo>
                  <a:pt x="590550" y="0"/>
                </a:moveTo>
                <a:lnTo>
                  <a:pt x="728577" y="0"/>
                </a:lnTo>
                <a:cubicBezTo>
                  <a:pt x="755336" y="0"/>
                  <a:pt x="778477" y="4369"/>
                  <a:pt x="798000" y="13106"/>
                </a:cubicBezTo>
                <a:cubicBezTo>
                  <a:pt x="817523" y="21844"/>
                  <a:pt x="832609" y="34336"/>
                  <a:pt x="843258" y="50582"/>
                </a:cubicBezTo>
                <a:cubicBezTo>
                  <a:pt x="853907" y="66829"/>
                  <a:pt x="859231" y="86010"/>
                  <a:pt x="859231" y="108128"/>
                </a:cubicBezTo>
                <a:cubicBezTo>
                  <a:pt x="859231" y="130245"/>
                  <a:pt x="853907" y="149290"/>
                  <a:pt x="843258" y="165263"/>
                </a:cubicBezTo>
                <a:cubicBezTo>
                  <a:pt x="837933" y="173250"/>
                  <a:pt x="831499" y="180298"/>
                  <a:pt x="823956" y="186408"/>
                </a:cubicBezTo>
                <a:lnTo>
                  <a:pt x="804765" y="197877"/>
                </a:lnTo>
                <a:lnTo>
                  <a:pt x="865375" y="286702"/>
                </a:lnTo>
                <a:lnTo>
                  <a:pt x="762162" y="286702"/>
                </a:lnTo>
                <a:lnTo>
                  <a:pt x="713540" y="214617"/>
                </a:lnTo>
                <a:lnTo>
                  <a:pt x="687210" y="214617"/>
                </a:lnTo>
                <a:lnTo>
                  <a:pt x="687210" y="286702"/>
                </a:lnTo>
                <a:lnTo>
                  <a:pt x="590550" y="286702"/>
                </a:lnTo>
                <a:close/>
                <a:moveTo>
                  <a:pt x="314325" y="0"/>
                </a:moveTo>
                <a:lnTo>
                  <a:pt x="547373" y="0"/>
                </a:lnTo>
                <a:lnTo>
                  <a:pt x="547373" y="72904"/>
                </a:lnTo>
                <a:lnTo>
                  <a:pt x="409346" y="72904"/>
                </a:lnTo>
                <a:lnTo>
                  <a:pt x="409346" y="106489"/>
                </a:lnTo>
                <a:lnTo>
                  <a:pt x="530581" y="106489"/>
                </a:lnTo>
                <a:lnTo>
                  <a:pt x="530581" y="176117"/>
                </a:lnTo>
                <a:lnTo>
                  <a:pt x="409346" y="176117"/>
                </a:lnTo>
                <a:lnTo>
                  <a:pt x="409346" y="213798"/>
                </a:lnTo>
                <a:lnTo>
                  <a:pt x="552698" y="213798"/>
                </a:lnTo>
                <a:lnTo>
                  <a:pt x="552698" y="286702"/>
                </a:lnTo>
                <a:lnTo>
                  <a:pt x="314325" y="286702"/>
                </a:lnTo>
                <a:close/>
                <a:moveTo>
                  <a:pt x="0" y="0"/>
                </a:moveTo>
                <a:lnTo>
                  <a:pt x="95021" y="0"/>
                </a:lnTo>
                <a:lnTo>
                  <a:pt x="95021" y="103836"/>
                </a:lnTo>
                <a:lnTo>
                  <a:pt x="189224" y="0"/>
                </a:lnTo>
                <a:lnTo>
                  <a:pt x="294484" y="0"/>
                </a:lnTo>
                <a:lnTo>
                  <a:pt x="179766" y="126345"/>
                </a:lnTo>
                <a:lnTo>
                  <a:pt x="300218" y="286702"/>
                </a:lnTo>
                <a:lnTo>
                  <a:pt x="188404" y="286702"/>
                </a:lnTo>
                <a:lnTo>
                  <a:pt x="116534" y="191806"/>
                </a:lnTo>
                <a:lnTo>
                  <a:pt x="95021" y="215709"/>
                </a:lnTo>
                <a:lnTo>
                  <a:pt x="95021" y="286702"/>
                </a:lnTo>
                <a:lnTo>
                  <a:pt x="0" y="286702"/>
                </a:lnTo>
                <a:close/>
              </a:path>
            </a:pathLst>
          </a:custGeom>
          <a:solidFill>
            <a:srgbClr val="F98B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sp>
        <p:nvSpPr>
          <p:cNvPr id="21" name="Freeform: Shape 20"/>
          <p:cNvSpPr/>
          <p:nvPr/>
        </p:nvSpPr>
        <p:spPr>
          <a:xfrm>
            <a:off x="5579790" y="4402039"/>
            <a:ext cx="2253160" cy="228022"/>
          </a:xfrm>
          <a:custGeom>
            <a:avLst/>
            <a:gdLst/>
            <a:ahLst/>
            <a:cxnLst/>
            <a:rect l="l" t="t" r="r" b="b"/>
            <a:pathLst>
              <a:path w="3140106" h="299808">
                <a:moveTo>
                  <a:pt x="2674544" y="101444"/>
                </a:moveTo>
                <a:lnTo>
                  <a:pt x="2646787" y="173659"/>
                </a:lnTo>
                <a:lnTo>
                  <a:pt x="2702300" y="173659"/>
                </a:lnTo>
                <a:close/>
                <a:moveTo>
                  <a:pt x="1702994" y="101444"/>
                </a:moveTo>
                <a:lnTo>
                  <a:pt x="1675237" y="173659"/>
                </a:lnTo>
                <a:lnTo>
                  <a:pt x="1730750" y="173659"/>
                </a:lnTo>
                <a:close/>
                <a:moveTo>
                  <a:pt x="96660" y="81095"/>
                </a:moveTo>
                <a:lnTo>
                  <a:pt x="96660" y="148266"/>
                </a:lnTo>
                <a:lnTo>
                  <a:pt x="131883" y="148266"/>
                </a:lnTo>
                <a:cubicBezTo>
                  <a:pt x="145263" y="148266"/>
                  <a:pt x="155161" y="145262"/>
                  <a:pt x="161577" y="139255"/>
                </a:cubicBezTo>
                <a:cubicBezTo>
                  <a:pt x="167994" y="133248"/>
                  <a:pt x="171202" y="125056"/>
                  <a:pt x="171202" y="114681"/>
                </a:cubicBezTo>
                <a:cubicBezTo>
                  <a:pt x="171202" y="104305"/>
                  <a:pt x="167994" y="96113"/>
                  <a:pt x="161577" y="90106"/>
                </a:cubicBezTo>
                <a:cubicBezTo>
                  <a:pt x="155161" y="84099"/>
                  <a:pt x="145263" y="81095"/>
                  <a:pt x="131883" y="81095"/>
                </a:cubicBezTo>
                <a:close/>
                <a:moveTo>
                  <a:pt x="2857500" y="6553"/>
                </a:moveTo>
                <a:lnTo>
                  <a:pt x="2936957" y="6553"/>
                </a:lnTo>
                <a:lnTo>
                  <a:pt x="3045904" y="136922"/>
                </a:lnTo>
                <a:lnTo>
                  <a:pt x="3045904" y="6553"/>
                </a:lnTo>
                <a:lnTo>
                  <a:pt x="3140106" y="6553"/>
                </a:lnTo>
                <a:lnTo>
                  <a:pt x="3140106" y="293255"/>
                </a:lnTo>
                <a:lnTo>
                  <a:pt x="3060649" y="293255"/>
                </a:lnTo>
                <a:lnTo>
                  <a:pt x="2951702" y="162886"/>
                </a:lnTo>
                <a:lnTo>
                  <a:pt x="2951702" y="293255"/>
                </a:lnTo>
                <a:lnTo>
                  <a:pt x="2857500" y="293255"/>
                </a:lnTo>
                <a:close/>
                <a:moveTo>
                  <a:pt x="2286000" y="6553"/>
                </a:moveTo>
                <a:lnTo>
                  <a:pt x="2382660" y="6553"/>
                </a:lnTo>
                <a:lnTo>
                  <a:pt x="2382660" y="218303"/>
                </a:lnTo>
                <a:lnTo>
                  <a:pt x="2512085" y="218303"/>
                </a:lnTo>
                <a:lnTo>
                  <a:pt x="2512085" y="271378"/>
                </a:lnTo>
                <a:lnTo>
                  <a:pt x="2627852" y="6553"/>
                </a:lnTo>
                <a:lnTo>
                  <a:pt x="2722873" y="6553"/>
                </a:lnTo>
                <a:lnTo>
                  <a:pt x="2848204" y="293255"/>
                </a:lnTo>
                <a:lnTo>
                  <a:pt x="2748267" y="293255"/>
                </a:lnTo>
                <a:lnTo>
                  <a:pt x="2729062" y="243287"/>
                </a:lnTo>
                <a:lnTo>
                  <a:pt x="2620026" y="243287"/>
                </a:lnTo>
                <a:lnTo>
                  <a:pt x="2600820" y="293255"/>
                </a:lnTo>
                <a:lnTo>
                  <a:pt x="2512085" y="293255"/>
                </a:lnTo>
                <a:lnTo>
                  <a:pt x="2502522" y="293255"/>
                </a:lnTo>
                <a:lnTo>
                  <a:pt x="2286000" y="293255"/>
                </a:lnTo>
                <a:close/>
                <a:moveTo>
                  <a:pt x="2152650" y="6553"/>
                </a:moveTo>
                <a:lnTo>
                  <a:pt x="2249310" y="6553"/>
                </a:lnTo>
                <a:lnTo>
                  <a:pt x="2249310" y="293255"/>
                </a:lnTo>
                <a:lnTo>
                  <a:pt x="2152650" y="293255"/>
                </a:lnTo>
                <a:close/>
                <a:moveTo>
                  <a:pt x="1656302" y="6553"/>
                </a:moveTo>
                <a:lnTo>
                  <a:pt x="1751324" y="6553"/>
                </a:lnTo>
                <a:lnTo>
                  <a:pt x="1876654" y="293255"/>
                </a:lnTo>
                <a:lnTo>
                  <a:pt x="1776717" y="293255"/>
                </a:lnTo>
                <a:lnTo>
                  <a:pt x="1757512" y="243287"/>
                </a:lnTo>
                <a:lnTo>
                  <a:pt x="1648476" y="243287"/>
                </a:lnTo>
                <a:lnTo>
                  <a:pt x="1629270" y="293255"/>
                </a:lnTo>
                <a:lnTo>
                  <a:pt x="1530972" y="293255"/>
                </a:lnTo>
                <a:close/>
                <a:moveTo>
                  <a:pt x="1228725" y="6553"/>
                </a:moveTo>
                <a:lnTo>
                  <a:pt x="1325385" y="6553"/>
                </a:lnTo>
                <a:lnTo>
                  <a:pt x="1325385" y="108127"/>
                </a:lnTo>
                <a:lnTo>
                  <a:pt x="1414672" y="108127"/>
                </a:lnTo>
                <a:lnTo>
                  <a:pt x="1414672" y="6553"/>
                </a:lnTo>
                <a:lnTo>
                  <a:pt x="1511332" y="6553"/>
                </a:lnTo>
                <a:lnTo>
                  <a:pt x="1511332" y="293255"/>
                </a:lnTo>
                <a:lnTo>
                  <a:pt x="1414672" y="293255"/>
                </a:lnTo>
                <a:lnTo>
                  <a:pt x="1414672" y="187585"/>
                </a:lnTo>
                <a:lnTo>
                  <a:pt x="1325385" y="187585"/>
                </a:lnTo>
                <a:lnTo>
                  <a:pt x="1325385" y="293255"/>
                </a:lnTo>
                <a:lnTo>
                  <a:pt x="1228725" y="293255"/>
                </a:lnTo>
                <a:close/>
                <a:moveTo>
                  <a:pt x="581025" y="6553"/>
                </a:moveTo>
                <a:lnTo>
                  <a:pt x="660483" y="6553"/>
                </a:lnTo>
                <a:lnTo>
                  <a:pt x="769429" y="136922"/>
                </a:lnTo>
                <a:lnTo>
                  <a:pt x="769429" y="6553"/>
                </a:lnTo>
                <a:lnTo>
                  <a:pt x="863632" y="6553"/>
                </a:lnTo>
                <a:lnTo>
                  <a:pt x="863632" y="293255"/>
                </a:lnTo>
                <a:lnTo>
                  <a:pt x="784174" y="293255"/>
                </a:lnTo>
                <a:lnTo>
                  <a:pt x="675227" y="162886"/>
                </a:lnTo>
                <a:lnTo>
                  <a:pt x="675227" y="293255"/>
                </a:lnTo>
                <a:lnTo>
                  <a:pt x="581025" y="293255"/>
                </a:lnTo>
                <a:close/>
                <a:moveTo>
                  <a:pt x="304800" y="6553"/>
                </a:moveTo>
                <a:lnTo>
                  <a:pt x="537848" y="6553"/>
                </a:lnTo>
                <a:lnTo>
                  <a:pt x="537848" y="79457"/>
                </a:lnTo>
                <a:lnTo>
                  <a:pt x="399821" y="79457"/>
                </a:lnTo>
                <a:lnTo>
                  <a:pt x="399821" y="113042"/>
                </a:lnTo>
                <a:lnTo>
                  <a:pt x="521056" y="113042"/>
                </a:lnTo>
                <a:lnTo>
                  <a:pt x="521056" y="182670"/>
                </a:lnTo>
                <a:lnTo>
                  <a:pt x="399821" y="182670"/>
                </a:lnTo>
                <a:lnTo>
                  <a:pt x="399821" y="220351"/>
                </a:lnTo>
                <a:lnTo>
                  <a:pt x="543173" y="220351"/>
                </a:lnTo>
                <a:lnTo>
                  <a:pt x="543173" y="293255"/>
                </a:lnTo>
                <a:lnTo>
                  <a:pt x="304800" y="293255"/>
                </a:lnTo>
                <a:close/>
                <a:moveTo>
                  <a:pt x="0" y="6553"/>
                </a:moveTo>
                <a:lnTo>
                  <a:pt x="138027" y="6553"/>
                </a:lnTo>
                <a:cubicBezTo>
                  <a:pt x="164786" y="6553"/>
                  <a:pt x="187927" y="10922"/>
                  <a:pt x="207450" y="19659"/>
                </a:cubicBezTo>
                <a:cubicBezTo>
                  <a:pt x="226973" y="28397"/>
                  <a:pt x="242059" y="40889"/>
                  <a:pt x="252708" y="57135"/>
                </a:cubicBezTo>
                <a:cubicBezTo>
                  <a:pt x="263357" y="73382"/>
                  <a:pt x="268681" y="92563"/>
                  <a:pt x="268681" y="114681"/>
                </a:cubicBezTo>
                <a:cubicBezTo>
                  <a:pt x="268681" y="136798"/>
                  <a:pt x="263357" y="155911"/>
                  <a:pt x="252708" y="172021"/>
                </a:cubicBezTo>
                <a:cubicBezTo>
                  <a:pt x="242059" y="188131"/>
                  <a:pt x="226973" y="200623"/>
                  <a:pt x="207450" y="209497"/>
                </a:cubicBezTo>
                <a:cubicBezTo>
                  <a:pt x="187927" y="218371"/>
                  <a:pt x="164786" y="222808"/>
                  <a:pt x="138027" y="222808"/>
                </a:cubicBezTo>
                <a:lnTo>
                  <a:pt x="96660" y="222808"/>
                </a:lnTo>
                <a:lnTo>
                  <a:pt x="96660" y="293255"/>
                </a:lnTo>
                <a:lnTo>
                  <a:pt x="0" y="293255"/>
                </a:lnTo>
                <a:close/>
                <a:moveTo>
                  <a:pt x="2015480" y="0"/>
                </a:moveTo>
                <a:cubicBezTo>
                  <a:pt x="2034867" y="0"/>
                  <a:pt x="2053980" y="2047"/>
                  <a:pt x="2072821" y="6143"/>
                </a:cubicBezTo>
                <a:cubicBezTo>
                  <a:pt x="2091661" y="10239"/>
                  <a:pt x="2108590" y="16519"/>
                  <a:pt x="2123608" y="24984"/>
                </a:cubicBezTo>
                <a:lnTo>
                  <a:pt x="2094528" y="95021"/>
                </a:lnTo>
                <a:cubicBezTo>
                  <a:pt x="2080330" y="87922"/>
                  <a:pt x="2066609" y="82597"/>
                  <a:pt x="2053366" y="79048"/>
                </a:cubicBezTo>
                <a:cubicBezTo>
                  <a:pt x="2040123" y="75498"/>
                  <a:pt x="2027222" y="73723"/>
                  <a:pt x="2014661" y="73723"/>
                </a:cubicBezTo>
                <a:cubicBezTo>
                  <a:pt x="2005378" y="73723"/>
                  <a:pt x="1998005" y="74542"/>
                  <a:pt x="1992544" y="76180"/>
                </a:cubicBezTo>
                <a:cubicBezTo>
                  <a:pt x="1987083" y="77819"/>
                  <a:pt x="1983192" y="80003"/>
                  <a:pt x="1980871" y="82734"/>
                </a:cubicBezTo>
                <a:cubicBezTo>
                  <a:pt x="1978550" y="85464"/>
                  <a:pt x="1977390" y="88468"/>
                  <a:pt x="1977390" y="91744"/>
                </a:cubicBezTo>
                <a:cubicBezTo>
                  <a:pt x="1977390" y="96659"/>
                  <a:pt x="1980257" y="100550"/>
                  <a:pt x="1985991" y="103417"/>
                </a:cubicBezTo>
                <a:cubicBezTo>
                  <a:pt x="1991725" y="106284"/>
                  <a:pt x="1999302" y="108673"/>
                  <a:pt x="2008722" y="110585"/>
                </a:cubicBezTo>
                <a:cubicBezTo>
                  <a:pt x="2018143" y="112496"/>
                  <a:pt x="2028518" y="114544"/>
                  <a:pt x="2039850" y="116728"/>
                </a:cubicBezTo>
                <a:cubicBezTo>
                  <a:pt x="2051182" y="118913"/>
                  <a:pt x="2062445" y="121916"/>
                  <a:pt x="2073640" y="125739"/>
                </a:cubicBezTo>
                <a:cubicBezTo>
                  <a:pt x="2084835" y="129562"/>
                  <a:pt x="2095143" y="134613"/>
                  <a:pt x="2104563" y="140893"/>
                </a:cubicBezTo>
                <a:cubicBezTo>
                  <a:pt x="2113983" y="147174"/>
                  <a:pt x="2121560" y="155365"/>
                  <a:pt x="2127294" y="165468"/>
                </a:cubicBezTo>
                <a:cubicBezTo>
                  <a:pt x="2133028" y="175571"/>
                  <a:pt x="2135895" y="188131"/>
                  <a:pt x="2135895" y="203149"/>
                </a:cubicBezTo>
                <a:cubicBezTo>
                  <a:pt x="2135895" y="220624"/>
                  <a:pt x="2130912" y="236666"/>
                  <a:pt x="2120946" y="251274"/>
                </a:cubicBezTo>
                <a:cubicBezTo>
                  <a:pt x="2110980" y="265882"/>
                  <a:pt x="2096167" y="277623"/>
                  <a:pt x="2076507" y="286497"/>
                </a:cubicBezTo>
                <a:cubicBezTo>
                  <a:pt x="2056847" y="295371"/>
                  <a:pt x="2032137" y="299808"/>
                  <a:pt x="2002374" y="299808"/>
                </a:cubicBezTo>
                <a:cubicBezTo>
                  <a:pt x="1978346" y="299808"/>
                  <a:pt x="1955136" y="297078"/>
                  <a:pt x="1932746" y="291617"/>
                </a:cubicBezTo>
                <a:cubicBezTo>
                  <a:pt x="1910356" y="286156"/>
                  <a:pt x="1891925" y="279057"/>
                  <a:pt x="1877454" y="270319"/>
                </a:cubicBezTo>
                <a:lnTo>
                  <a:pt x="1908581" y="199872"/>
                </a:lnTo>
                <a:cubicBezTo>
                  <a:pt x="1922234" y="207791"/>
                  <a:pt x="1937456" y="214139"/>
                  <a:pt x="1954249" y="218917"/>
                </a:cubicBezTo>
                <a:cubicBezTo>
                  <a:pt x="1971041" y="223696"/>
                  <a:pt x="1987356" y="226085"/>
                  <a:pt x="2003193" y="226085"/>
                </a:cubicBezTo>
                <a:cubicBezTo>
                  <a:pt x="2012477" y="226085"/>
                  <a:pt x="2019781" y="225471"/>
                  <a:pt x="2025105" y="224242"/>
                </a:cubicBezTo>
                <a:cubicBezTo>
                  <a:pt x="2030430" y="223013"/>
                  <a:pt x="2034321" y="221238"/>
                  <a:pt x="2036778" y="218917"/>
                </a:cubicBezTo>
                <a:cubicBezTo>
                  <a:pt x="2039236" y="216596"/>
                  <a:pt x="2040464" y="213798"/>
                  <a:pt x="2040464" y="210521"/>
                </a:cubicBezTo>
                <a:cubicBezTo>
                  <a:pt x="2040464" y="205333"/>
                  <a:pt x="2037597" y="201237"/>
                  <a:pt x="2031863" y="198234"/>
                </a:cubicBezTo>
                <a:cubicBezTo>
                  <a:pt x="2026129" y="195230"/>
                  <a:pt x="2018552" y="192705"/>
                  <a:pt x="2009132" y="190657"/>
                </a:cubicBezTo>
                <a:cubicBezTo>
                  <a:pt x="1999712" y="188609"/>
                  <a:pt x="1989404" y="186424"/>
                  <a:pt x="1978209" y="184103"/>
                </a:cubicBezTo>
                <a:cubicBezTo>
                  <a:pt x="1967014" y="181783"/>
                  <a:pt x="1955751" y="178711"/>
                  <a:pt x="1944419" y="174888"/>
                </a:cubicBezTo>
                <a:cubicBezTo>
                  <a:pt x="1933087" y="171065"/>
                  <a:pt x="1922711" y="166014"/>
                  <a:pt x="1913291" y="159734"/>
                </a:cubicBezTo>
                <a:cubicBezTo>
                  <a:pt x="1903871" y="153454"/>
                  <a:pt x="1896294" y="145194"/>
                  <a:pt x="1890560" y="134954"/>
                </a:cubicBezTo>
                <a:cubicBezTo>
                  <a:pt x="1884826" y="124715"/>
                  <a:pt x="1881959" y="111950"/>
                  <a:pt x="1881959" y="96659"/>
                </a:cubicBezTo>
                <a:cubicBezTo>
                  <a:pt x="1881959" y="78911"/>
                  <a:pt x="1886942" y="62733"/>
                  <a:pt x="1896908" y="48125"/>
                </a:cubicBezTo>
                <a:cubicBezTo>
                  <a:pt x="1906875" y="33516"/>
                  <a:pt x="1921756" y="21844"/>
                  <a:pt x="1941552" y="13106"/>
                </a:cubicBezTo>
                <a:cubicBezTo>
                  <a:pt x="1961348" y="4368"/>
                  <a:pt x="1985991" y="0"/>
                  <a:pt x="2015480" y="0"/>
                </a:cubicBezTo>
                <a:close/>
                <a:moveTo>
                  <a:pt x="1065124" y="0"/>
                </a:moveTo>
                <a:cubicBezTo>
                  <a:pt x="1093521" y="0"/>
                  <a:pt x="1118846" y="4778"/>
                  <a:pt x="1141100" y="14335"/>
                </a:cubicBezTo>
                <a:cubicBezTo>
                  <a:pt x="1163353" y="23891"/>
                  <a:pt x="1181716" y="37544"/>
                  <a:pt x="1196188" y="55292"/>
                </a:cubicBezTo>
                <a:lnTo>
                  <a:pt x="1134342" y="109766"/>
                </a:lnTo>
                <a:cubicBezTo>
                  <a:pt x="1125331" y="99390"/>
                  <a:pt x="1115570" y="91540"/>
                  <a:pt x="1105057" y="86215"/>
                </a:cubicBezTo>
                <a:cubicBezTo>
                  <a:pt x="1094545" y="80891"/>
                  <a:pt x="1082872" y="78228"/>
                  <a:pt x="1070038" y="78228"/>
                </a:cubicBezTo>
                <a:cubicBezTo>
                  <a:pt x="1059390" y="78228"/>
                  <a:pt x="1049764" y="79867"/>
                  <a:pt x="1041163" y="83143"/>
                </a:cubicBezTo>
                <a:cubicBezTo>
                  <a:pt x="1032562" y="86420"/>
                  <a:pt x="1025258" y="91198"/>
                  <a:pt x="1019251" y="97478"/>
                </a:cubicBezTo>
                <a:cubicBezTo>
                  <a:pt x="1013244" y="103759"/>
                  <a:pt x="1008602" y="111267"/>
                  <a:pt x="1005326" y="120005"/>
                </a:cubicBezTo>
                <a:cubicBezTo>
                  <a:pt x="1002049" y="128743"/>
                  <a:pt x="1000411" y="138709"/>
                  <a:pt x="1000411" y="149904"/>
                </a:cubicBezTo>
                <a:cubicBezTo>
                  <a:pt x="1000411" y="160553"/>
                  <a:pt x="1002049" y="170314"/>
                  <a:pt x="1005326" y="179189"/>
                </a:cubicBezTo>
                <a:cubicBezTo>
                  <a:pt x="1008602" y="188063"/>
                  <a:pt x="1013244" y="195640"/>
                  <a:pt x="1019251" y="201920"/>
                </a:cubicBezTo>
                <a:cubicBezTo>
                  <a:pt x="1025258" y="208200"/>
                  <a:pt x="1032426" y="213047"/>
                  <a:pt x="1040754" y="216460"/>
                </a:cubicBezTo>
                <a:cubicBezTo>
                  <a:pt x="1049082" y="219873"/>
                  <a:pt x="1058434" y="221580"/>
                  <a:pt x="1068810" y="221580"/>
                </a:cubicBezTo>
                <a:cubicBezTo>
                  <a:pt x="1079732" y="221580"/>
                  <a:pt x="1090381" y="219737"/>
                  <a:pt x="1100757" y="216050"/>
                </a:cubicBezTo>
                <a:lnTo>
                  <a:pt x="1104033" y="214516"/>
                </a:lnTo>
                <a:lnTo>
                  <a:pt x="1104033" y="142122"/>
                </a:lnTo>
                <a:lnTo>
                  <a:pt x="1187996" y="142122"/>
                </a:lnTo>
                <a:lnTo>
                  <a:pt x="1187996" y="263356"/>
                </a:lnTo>
                <a:cubicBezTo>
                  <a:pt x="1170521" y="275097"/>
                  <a:pt x="1150588" y="284108"/>
                  <a:pt x="1128198" y="290388"/>
                </a:cubicBezTo>
                <a:cubicBezTo>
                  <a:pt x="1105808" y="296668"/>
                  <a:pt x="1084101" y="299808"/>
                  <a:pt x="1063076" y="299808"/>
                </a:cubicBezTo>
                <a:cubicBezTo>
                  <a:pt x="1039867" y="299808"/>
                  <a:pt x="1018500" y="296191"/>
                  <a:pt x="998977" y="288955"/>
                </a:cubicBezTo>
                <a:cubicBezTo>
                  <a:pt x="979454" y="281719"/>
                  <a:pt x="962525" y="271411"/>
                  <a:pt x="948190" y="258032"/>
                </a:cubicBezTo>
                <a:cubicBezTo>
                  <a:pt x="933855" y="244652"/>
                  <a:pt x="922728" y="228815"/>
                  <a:pt x="914810" y="210521"/>
                </a:cubicBezTo>
                <a:cubicBezTo>
                  <a:pt x="906891" y="192227"/>
                  <a:pt x="902932" y="172021"/>
                  <a:pt x="902932" y="149904"/>
                </a:cubicBezTo>
                <a:cubicBezTo>
                  <a:pt x="902932" y="127787"/>
                  <a:pt x="906891" y="107581"/>
                  <a:pt x="914810" y="89287"/>
                </a:cubicBezTo>
                <a:cubicBezTo>
                  <a:pt x="922728" y="70993"/>
                  <a:pt x="933923" y="55156"/>
                  <a:pt x="948395" y="41776"/>
                </a:cubicBezTo>
                <a:cubicBezTo>
                  <a:pt x="962866" y="28397"/>
                  <a:pt x="980000" y="18089"/>
                  <a:pt x="999796" y="10853"/>
                </a:cubicBezTo>
                <a:cubicBezTo>
                  <a:pt x="1019593" y="3617"/>
                  <a:pt x="1041368" y="0"/>
                  <a:pt x="1065124" y="0"/>
                </a:cubicBezTo>
                <a:close/>
              </a:path>
            </a:pathLst>
          </a:custGeom>
          <a:solidFill>
            <a:srgbClr val="F98B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269" y="3636115"/>
            <a:ext cx="5413631" cy="363229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1"/>
          <a:srcRect l="13927" t="1351" r="13927" b="2453"/>
          <a:stretch>
            <a:fillRect/>
          </a:stretch>
        </p:blipFill>
        <p:spPr>
          <a:xfrm>
            <a:off x="4923760" y="4155370"/>
            <a:ext cx="2078348" cy="2078348"/>
          </a:xfrm>
          <a:custGeom>
            <a:avLst/>
            <a:gdLst>
              <a:gd name="connsiteX0" fmla="*/ 1370645 w 2741290"/>
              <a:gd name="connsiteY0" fmla="*/ 0 h 2741290"/>
              <a:gd name="connsiteX1" fmla="*/ 2741290 w 2741290"/>
              <a:gd name="connsiteY1" fmla="*/ 1370645 h 2741290"/>
              <a:gd name="connsiteX2" fmla="*/ 1370645 w 2741290"/>
              <a:gd name="connsiteY2" fmla="*/ 2741290 h 2741290"/>
              <a:gd name="connsiteX3" fmla="*/ 0 w 2741290"/>
              <a:gd name="connsiteY3" fmla="*/ 1370645 h 2741290"/>
              <a:gd name="connsiteX4" fmla="*/ 1370645 w 2741290"/>
              <a:gd name="connsiteY4" fmla="*/ 0 h 2741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41290" h="2741290">
                <a:moveTo>
                  <a:pt x="1370645" y="0"/>
                </a:moveTo>
                <a:cubicBezTo>
                  <a:pt x="2127631" y="0"/>
                  <a:pt x="2741290" y="613659"/>
                  <a:pt x="2741290" y="1370645"/>
                </a:cubicBezTo>
                <a:cubicBezTo>
                  <a:pt x="2741290" y="2127631"/>
                  <a:pt x="2127631" y="2741290"/>
                  <a:pt x="1370645" y="2741290"/>
                </a:cubicBezTo>
                <a:cubicBezTo>
                  <a:pt x="613659" y="2741290"/>
                  <a:pt x="0" y="2127631"/>
                  <a:pt x="0" y="1370645"/>
                </a:cubicBezTo>
                <a:cubicBezTo>
                  <a:pt x="0" y="613659"/>
                  <a:pt x="613659" y="0"/>
                  <a:pt x="1370645" y="0"/>
                </a:cubicBezTo>
                <a:close/>
              </a:path>
            </a:pathLst>
          </a:cu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5"/>
          <a:srcRect l="25067" t="17149" r="20381" b="10116"/>
          <a:stretch>
            <a:fillRect/>
          </a:stretch>
        </p:blipFill>
        <p:spPr>
          <a:xfrm>
            <a:off x="8574386" y="4107737"/>
            <a:ext cx="1833348" cy="1833347"/>
          </a:xfrm>
          <a:custGeom>
            <a:avLst/>
            <a:gdLst>
              <a:gd name="connsiteX0" fmla="*/ 2078426 w 4156852"/>
              <a:gd name="connsiteY0" fmla="*/ 0 h 4156852"/>
              <a:gd name="connsiteX1" fmla="*/ 4156852 w 4156852"/>
              <a:gd name="connsiteY1" fmla="*/ 2078426 h 4156852"/>
              <a:gd name="connsiteX2" fmla="*/ 2078426 w 4156852"/>
              <a:gd name="connsiteY2" fmla="*/ 4156852 h 4156852"/>
              <a:gd name="connsiteX3" fmla="*/ 0 w 4156852"/>
              <a:gd name="connsiteY3" fmla="*/ 2078426 h 4156852"/>
              <a:gd name="connsiteX4" fmla="*/ 2078426 w 4156852"/>
              <a:gd name="connsiteY4" fmla="*/ 0 h 4156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56852" h="4156852">
                <a:moveTo>
                  <a:pt x="2078426" y="0"/>
                </a:moveTo>
                <a:cubicBezTo>
                  <a:pt x="3226309" y="0"/>
                  <a:pt x="4156852" y="930543"/>
                  <a:pt x="4156852" y="2078426"/>
                </a:cubicBezTo>
                <a:cubicBezTo>
                  <a:pt x="4156852" y="3226309"/>
                  <a:pt x="3226309" y="4156852"/>
                  <a:pt x="2078426" y="4156852"/>
                </a:cubicBezTo>
                <a:cubicBezTo>
                  <a:pt x="930543" y="4156852"/>
                  <a:pt x="0" y="3226309"/>
                  <a:pt x="0" y="2078426"/>
                </a:cubicBezTo>
                <a:cubicBezTo>
                  <a:pt x="0" y="930543"/>
                  <a:pt x="930543" y="0"/>
                  <a:pt x="2078426" y="0"/>
                </a:cubicBezTo>
                <a:close/>
              </a:path>
            </a:pathLst>
          </a:custGeom>
          <a:ln>
            <a:noFill/>
          </a:ln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2930" y="5092744"/>
            <a:ext cx="1191191" cy="297189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474" y="5071807"/>
            <a:ext cx="1203871" cy="297189"/>
          </a:xfrm>
          <a:prstGeom prst="rect">
            <a:avLst/>
          </a:prstGeom>
        </p:spPr>
      </p:pic>
      <p:sp>
        <p:nvSpPr>
          <p:cNvPr id="36" name="Freeform: Shape 35"/>
          <p:cNvSpPr/>
          <p:nvPr/>
        </p:nvSpPr>
        <p:spPr>
          <a:xfrm>
            <a:off x="1383229" y="5708343"/>
            <a:ext cx="1391203" cy="269299"/>
          </a:xfrm>
          <a:custGeom>
            <a:avLst/>
            <a:gdLst/>
            <a:ahLst/>
            <a:cxnLst/>
            <a:rect l="l" t="t" r="r" b="b"/>
            <a:pathLst>
              <a:path w="804215" h="163678">
                <a:moveTo>
                  <a:pt x="707289" y="52963"/>
                </a:moveTo>
                <a:lnTo>
                  <a:pt x="691797" y="93269"/>
                </a:lnTo>
                <a:lnTo>
                  <a:pt x="722781" y="93269"/>
                </a:lnTo>
                <a:close/>
                <a:moveTo>
                  <a:pt x="377800" y="41605"/>
                </a:moveTo>
                <a:lnTo>
                  <a:pt x="377800" y="79096"/>
                </a:lnTo>
                <a:lnTo>
                  <a:pt x="397459" y="79096"/>
                </a:lnTo>
                <a:cubicBezTo>
                  <a:pt x="404927" y="79096"/>
                  <a:pt x="410452" y="77419"/>
                  <a:pt x="414033" y="74067"/>
                </a:cubicBezTo>
                <a:cubicBezTo>
                  <a:pt x="417614" y="70714"/>
                  <a:pt x="419405" y="66142"/>
                  <a:pt x="419405" y="60351"/>
                </a:cubicBezTo>
                <a:cubicBezTo>
                  <a:pt x="419405" y="54559"/>
                  <a:pt x="417614" y="49987"/>
                  <a:pt x="414033" y="46635"/>
                </a:cubicBezTo>
                <a:cubicBezTo>
                  <a:pt x="410452" y="43282"/>
                  <a:pt x="404927" y="41605"/>
                  <a:pt x="397459" y="41605"/>
                </a:cubicBezTo>
                <a:close/>
                <a:moveTo>
                  <a:pt x="681228" y="0"/>
                </a:moveTo>
                <a:lnTo>
                  <a:pt x="734263" y="0"/>
                </a:lnTo>
                <a:lnTo>
                  <a:pt x="804215" y="160020"/>
                </a:lnTo>
                <a:lnTo>
                  <a:pt x="748437" y="160020"/>
                </a:lnTo>
                <a:lnTo>
                  <a:pt x="737717" y="132131"/>
                </a:lnTo>
                <a:lnTo>
                  <a:pt x="676860" y="132131"/>
                </a:lnTo>
                <a:lnTo>
                  <a:pt x="666141" y="160020"/>
                </a:lnTo>
                <a:lnTo>
                  <a:pt x="611277" y="160020"/>
                </a:lnTo>
                <a:close/>
                <a:moveTo>
                  <a:pt x="494157" y="0"/>
                </a:moveTo>
                <a:lnTo>
                  <a:pt x="601828" y="0"/>
                </a:lnTo>
                <a:lnTo>
                  <a:pt x="601828" y="98298"/>
                </a:lnTo>
                <a:cubicBezTo>
                  <a:pt x="601828" y="120244"/>
                  <a:pt x="596189" y="136627"/>
                  <a:pt x="584911" y="147447"/>
                </a:cubicBezTo>
                <a:cubicBezTo>
                  <a:pt x="573634" y="158268"/>
                  <a:pt x="557251" y="163678"/>
                  <a:pt x="535762" y="163678"/>
                </a:cubicBezTo>
                <a:cubicBezTo>
                  <a:pt x="523266" y="163678"/>
                  <a:pt x="511988" y="161659"/>
                  <a:pt x="501930" y="157620"/>
                </a:cubicBezTo>
                <a:cubicBezTo>
                  <a:pt x="491871" y="153581"/>
                  <a:pt x="483489" y="147676"/>
                  <a:pt x="476784" y="139903"/>
                </a:cubicBezTo>
                <a:lnTo>
                  <a:pt x="505816" y="105613"/>
                </a:lnTo>
                <a:cubicBezTo>
                  <a:pt x="510083" y="110795"/>
                  <a:pt x="514274" y="114719"/>
                  <a:pt x="518389" y="117386"/>
                </a:cubicBezTo>
                <a:cubicBezTo>
                  <a:pt x="522504" y="120053"/>
                  <a:pt x="526771" y="121387"/>
                  <a:pt x="531190" y="121387"/>
                </a:cubicBezTo>
                <a:cubicBezTo>
                  <a:pt x="542773" y="121387"/>
                  <a:pt x="548564" y="114757"/>
                  <a:pt x="548564" y="101499"/>
                </a:cubicBezTo>
                <a:lnTo>
                  <a:pt x="548564" y="40691"/>
                </a:lnTo>
                <a:lnTo>
                  <a:pt x="494157" y="40691"/>
                </a:lnTo>
                <a:close/>
                <a:moveTo>
                  <a:pt x="323850" y="0"/>
                </a:moveTo>
                <a:lnTo>
                  <a:pt x="400888" y="0"/>
                </a:lnTo>
                <a:cubicBezTo>
                  <a:pt x="415824" y="0"/>
                  <a:pt x="428740" y="2439"/>
                  <a:pt x="439636" y="7315"/>
                </a:cubicBezTo>
                <a:cubicBezTo>
                  <a:pt x="450533" y="12192"/>
                  <a:pt x="458953" y="19165"/>
                  <a:pt x="464896" y="28232"/>
                </a:cubicBezTo>
                <a:cubicBezTo>
                  <a:pt x="470840" y="37300"/>
                  <a:pt x="473812" y="48006"/>
                  <a:pt x="473812" y="60351"/>
                </a:cubicBezTo>
                <a:cubicBezTo>
                  <a:pt x="473812" y="72695"/>
                  <a:pt x="470840" y="83325"/>
                  <a:pt x="464896" y="92240"/>
                </a:cubicBezTo>
                <a:cubicBezTo>
                  <a:pt x="461925" y="96698"/>
                  <a:pt x="458334" y="100632"/>
                  <a:pt x="454124" y="104042"/>
                </a:cubicBezTo>
                <a:lnTo>
                  <a:pt x="443412" y="110443"/>
                </a:lnTo>
                <a:lnTo>
                  <a:pt x="477241" y="160020"/>
                </a:lnTo>
                <a:lnTo>
                  <a:pt x="419634" y="160020"/>
                </a:lnTo>
                <a:lnTo>
                  <a:pt x="392496" y="119787"/>
                </a:lnTo>
                <a:lnTo>
                  <a:pt x="377800" y="119787"/>
                </a:lnTo>
                <a:lnTo>
                  <a:pt x="377800" y="160020"/>
                </a:lnTo>
                <a:lnTo>
                  <a:pt x="323850" y="160020"/>
                </a:lnTo>
                <a:close/>
                <a:moveTo>
                  <a:pt x="171450" y="0"/>
                </a:moveTo>
                <a:lnTo>
                  <a:pt x="301524" y="0"/>
                </a:lnTo>
                <a:lnTo>
                  <a:pt x="301524" y="40691"/>
                </a:lnTo>
                <a:lnTo>
                  <a:pt x="224485" y="40691"/>
                </a:lnTo>
                <a:lnTo>
                  <a:pt x="224485" y="59436"/>
                </a:lnTo>
                <a:lnTo>
                  <a:pt x="292151" y="59436"/>
                </a:lnTo>
                <a:lnTo>
                  <a:pt x="292151" y="98298"/>
                </a:lnTo>
                <a:lnTo>
                  <a:pt x="224485" y="98298"/>
                </a:lnTo>
                <a:lnTo>
                  <a:pt x="224485" y="119329"/>
                </a:lnTo>
                <a:lnTo>
                  <a:pt x="304495" y="119329"/>
                </a:lnTo>
                <a:lnTo>
                  <a:pt x="304495" y="160020"/>
                </a:lnTo>
                <a:lnTo>
                  <a:pt x="171450" y="160020"/>
                </a:lnTo>
                <a:close/>
                <a:moveTo>
                  <a:pt x="0" y="0"/>
                </a:moveTo>
                <a:lnTo>
                  <a:pt x="53035" y="0"/>
                </a:lnTo>
                <a:lnTo>
                  <a:pt x="53035" y="57956"/>
                </a:lnTo>
                <a:lnTo>
                  <a:pt x="105613" y="0"/>
                </a:lnTo>
                <a:lnTo>
                  <a:pt x="164364" y="0"/>
                </a:lnTo>
                <a:lnTo>
                  <a:pt x="100335" y="70519"/>
                </a:lnTo>
                <a:lnTo>
                  <a:pt x="167564" y="160020"/>
                </a:lnTo>
                <a:lnTo>
                  <a:pt x="105156" y="160020"/>
                </a:lnTo>
                <a:lnTo>
                  <a:pt x="65043" y="107055"/>
                </a:lnTo>
                <a:lnTo>
                  <a:pt x="53035" y="120396"/>
                </a:lnTo>
                <a:lnTo>
                  <a:pt x="53035" y="160020"/>
                </a:lnTo>
                <a:lnTo>
                  <a:pt x="0" y="160020"/>
                </a:lnTo>
                <a:close/>
              </a:path>
            </a:pathLst>
          </a:custGeom>
          <a:solidFill>
            <a:srgbClr val="5058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sp>
        <p:nvSpPr>
          <p:cNvPr id="37" name="Freeform: Shape 36"/>
          <p:cNvSpPr/>
          <p:nvPr/>
        </p:nvSpPr>
        <p:spPr>
          <a:xfrm>
            <a:off x="8016828" y="5818798"/>
            <a:ext cx="2948464" cy="282188"/>
          </a:xfrm>
          <a:custGeom>
            <a:avLst/>
            <a:gdLst/>
            <a:ahLst/>
            <a:cxnLst/>
            <a:rect l="l" t="t" r="r" b="b"/>
            <a:pathLst>
              <a:path w="1748409" h="167335">
                <a:moveTo>
                  <a:pt x="1488339" y="56620"/>
                </a:moveTo>
                <a:lnTo>
                  <a:pt x="1472847" y="96926"/>
                </a:lnTo>
                <a:lnTo>
                  <a:pt x="1503831" y="96926"/>
                </a:lnTo>
                <a:close/>
                <a:moveTo>
                  <a:pt x="935889" y="56620"/>
                </a:moveTo>
                <a:lnTo>
                  <a:pt x="920397" y="96926"/>
                </a:lnTo>
                <a:lnTo>
                  <a:pt x="951381" y="96926"/>
                </a:lnTo>
                <a:close/>
                <a:moveTo>
                  <a:pt x="53950" y="45262"/>
                </a:moveTo>
                <a:lnTo>
                  <a:pt x="53950" y="82753"/>
                </a:lnTo>
                <a:lnTo>
                  <a:pt x="73609" y="82753"/>
                </a:lnTo>
                <a:cubicBezTo>
                  <a:pt x="81077" y="82753"/>
                  <a:pt x="86602" y="81076"/>
                  <a:pt x="90183" y="77724"/>
                </a:cubicBezTo>
                <a:cubicBezTo>
                  <a:pt x="93764" y="74371"/>
                  <a:pt x="95555" y="69799"/>
                  <a:pt x="95555" y="64008"/>
                </a:cubicBezTo>
                <a:cubicBezTo>
                  <a:pt x="95555" y="58216"/>
                  <a:pt x="93764" y="53644"/>
                  <a:pt x="90183" y="50292"/>
                </a:cubicBezTo>
                <a:cubicBezTo>
                  <a:pt x="86602" y="46939"/>
                  <a:pt x="81077" y="45262"/>
                  <a:pt x="73609" y="45262"/>
                </a:cubicBezTo>
                <a:close/>
                <a:moveTo>
                  <a:pt x="1590675" y="3657"/>
                </a:moveTo>
                <a:lnTo>
                  <a:pt x="1635024" y="3657"/>
                </a:lnTo>
                <a:lnTo>
                  <a:pt x="1695831" y="76421"/>
                </a:lnTo>
                <a:lnTo>
                  <a:pt x="1695831" y="3657"/>
                </a:lnTo>
                <a:lnTo>
                  <a:pt x="1748409" y="3657"/>
                </a:lnTo>
                <a:lnTo>
                  <a:pt x="1748409" y="163677"/>
                </a:lnTo>
                <a:lnTo>
                  <a:pt x="1704061" y="163677"/>
                </a:lnTo>
                <a:lnTo>
                  <a:pt x="1643253" y="90913"/>
                </a:lnTo>
                <a:lnTo>
                  <a:pt x="1643253" y="163677"/>
                </a:lnTo>
                <a:lnTo>
                  <a:pt x="1590675" y="163677"/>
                </a:lnTo>
                <a:close/>
                <a:moveTo>
                  <a:pt x="1266825" y="3657"/>
                </a:moveTo>
                <a:lnTo>
                  <a:pt x="1320775" y="3657"/>
                </a:lnTo>
                <a:lnTo>
                  <a:pt x="1320775" y="121843"/>
                </a:lnTo>
                <a:lnTo>
                  <a:pt x="1393012" y="121843"/>
                </a:lnTo>
                <a:lnTo>
                  <a:pt x="1393012" y="162108"/>
                </a:lnTo>
                <a:lnTo>
                  <a:pt x="1462278" y="3657"/>
                </a:lnTo>
                <a:lnTo>
                  <a:pt x="1515313" y="3657"/>
                </a:lnTo>
                <a:lnTo>
                  <a:pt x="1585265" y="163677"/>
                </a:lnTo>
                <a:lnTo>
                  <a:pt x="1529487" y="163677"/>
                </a:lnTo>
                <a:lnTo>
                  <a:pt x="1518767" y="135788"/>
                </a:lnTo>
                <a:lnTo>
                  <a:pt x="1457910" y="135788"/>
                </a:lnTo>
                <a:lnTo>
                  <a:pt x="1447191" y="163677"/>
                </a:lnTo>
                <a:lnTo>
                  <a:pt x="1393012" y="163677"/>
                </a:lnTo>
                <a:lnTo>
                  <a:pt x="1392327" y="163677"/>
                </a:lnTo>
                <a:lnTo>
                  <a:pt x="1266825" y="163677"/>
                </a:lnTo>
                <a:close/>
                <a:moveTo>
                  <a:pt x="1190625" y="3657"/>
                </a:moveTo>
                <a:lnTo>
                  <a:pt x="1244575" y="3657"/>
                </a:lnTo>
                <a:lnTo>
                  <a:pt x="1244575" y="163677"/>
                </a:lnTo>
                <a:lnTo>
                  <a:pt x="1190625" y="163677"/>
                </a:lnTo>
                <a:close/>
                <a:moveTo>
                  <a:pt x="909828" y="3657"/>
                </a:moveTo>
                <a:lnTo>
                  <a:pt x="962863" y="3657"/>
                </a:lnTo>
                <a:lnTo>
                  <a:pt x="1032815" y="163677"/>
                </a:lnTo>
                <a:lnTo>
                  <a:pt x="977037" y="163677"/>
                </a:lnTo>
                <a:lnTo>
                  <a:pt x="966317" y="135788"/>
                </a:lnTo>
                <a:lnTo>
                  <a:pt x="905460" y="135788"/>
                </a:lnTo>
                <a:lnTo>
                  <a:pt x="894741" y="163677"/>
                </a:lnTo>
                <a:lnTo>
                  <a:pt x="839877" y="163677"/>
                </a:lnTo>
                <a:close/>
                <a:moveTo>
                  <a:pt x="676275" y="3657"/>
                </a:moveTo>
                <a:lnTo>
                  <a:pt x="730225" y="3657"/>
                </a:lnTo>
                <a:lnTo>
                  <a:pt x="730225" y="60350"/>
                </a:lnTo>
                <a:lnTo>
                  <a:pt x="780060" y="60350"/>
                </a:lnTo>
                <a:lnTo>
                  <a:pt x="780060" y="3657"/>
                </a:lnTo>
                <a:lnTo>
                  <a:pt x="834009" y="3657"/>
                </a:lnTo>
                <a:lnTo>
                  <a:pt x="834009" y="163677"/>
                </a:lnTo>
                <a:lnTo>
                  <a:pt x="780060" y="163677"/>
                </a:lnTo>
                <a:lnTo>
                  <a:pt x="780060" y="104698"/>
                </a:lnTo>
                <a:lnTo>
                  <a:pt x="730225" y="104698"/>
                </a:lnTo>
                <a:lnTo>
                  <a:pt x="730225" y="163677"/>
                </a:lnTo>
                <a:lnTo>
                  <a:pt x="676275" y="163677"/>
                </a:lnTo>
                <a:close/>
                <a:moveTo>
                  <a:pt x="323850" y="3657"/>
                </a:moveTo>
                <a:lnTo>
                  <a:pt x="368199" y="3657"/>
                </a:lnTo>
                <a:lnTo>
                  <a:pt x="429006" y="76421"/>
                </a:lnTo>
                <a:lnTo>
                  <a:pt x="429006" y="3657"/>
                </a:lnTo>
                <a:lnTo>
                  <a:pt x="481584" y="3657"/>
                </a:lnTo>
                <a:lnTo>
                  <a:pt x="481584" y="163677"/>
                </a:lnTo>
                <a:lnTo>
                  <a:pt x="437236" y="163677"/>
                </a:lnTo>
                <a:lnTo>
                  <a:pt x="376428" y="90913"/>
                </a:lnTo>
                <a:lnTo>
                  <a:pt x="376428" y="163677"/>
                </a:lnTo>
                <a:lnTo>
                  <a:pt x="323850" y="163677"/>
                </a:lnTo>
                <a:close/>
                <a:moveTo>
                  <a:pt x="171450" y="3657"/>
                </a:moveTo>
                <a:lnTo>
                  <a:pt x="301524" y="3657"/>
                </a:lnTo>
                <a:lnTo>
                  <a:pt x="301524" y="44348"/>
                </a:lnTo>
                <a:lnTo>
                  <a:pt x="224485" y="44348"/>
                </a:lnTo>
                <a:lnTo>
                  <a:pt x="224485" y="63093"/>
                </a:lnTo>
                <a:lnTo>
                  <a:pt x="292151" y="63093"/>
                </a:lnTo>
                <a:lnTo>
                  <a:pt x="292151" y="101955"/>
                </a:lnTo>
                <a:lnTo>
                  <a:pt x="224485" y="101955"/>
                </a:lnTo>
                <a:lnTo>
                  <a:pt x="224485" y="122986"/>
                </a:lnTo>
                <a:lnTo>
                  <a:pt x="304495" y="122986"/>
                </a:lnTo>
                <a:lnTo>
                  <a:pt x="304495" y="163677"/>
                </a:lnTo>
                <a:lnTo>
                  <a:pt x="171450" y="163677"/>
                </a:lnTo>
                <a:close/>
                <a:moveTo>
                  <a:pt x="0" y="3657"/>
                </a:moveTo>
                <a:lnTo>
                  <a:pt x="77038" y="3657"/>
                </a:lnTo>
                <a:cubicBezTo>
                  <a:pt x="91974" y="3657"/>
                  <a:pt x="104890" y="6096"/>
                  <a:pt x="115786" y="10972"/>
                </a:cubicBezTo>
                <a:cubicBezTo>
                  <a:pt x="126683" y="15849"/>
                  <a:pt x="135103" y="22822"/>
                  <a:pt x="141046" y="31889"/>
                </a:cubicBezTo>
                <a:cubicBezTo>
                  <a:pt x="146990" y="40957"/>
                  <a:pt x="149962" y="51663"/>
                  <a:pt x="149962" y="64008"/>
                </a:cubicBezTo>
                <a:cubicBezTo>
                  <a:pt x="149962" y="76352"/>
                  <a:pt x="146990" y="87020"/>
                  <a:pt x="141046" y="96012"/>
                </a:cubicBezTo>
                <a:cubicBezTo>
                  <a:pt x="135103" y="105003"/>
                  <a:pt x="126683" y="111976"/>
                  <a:pt x="115786" y="116929"/>
                </a:cubicBezTo>
                <a:cubicBezTo>
                  <a:pt x="104890" y="121882"/>
                  <a:pt x="91974" y="124358"/>
                  <a:pt x="77038" y="124358"/>
                </a:cubicBezTo>
                <a:lnTo>
                  <a:pt x="53950" y="124358"/>
                </a:lnTo>
                <a:lnTo>
                  <a:pt x="53950" y="163677"/>
                </a:lnTo>
                <a:lnTo>
                  <a:pt x="0" y="163677"/>
                </a:lnTo>
                <a:close/>
                <a:moveTo>
                  <a:pt x="1105205" y="0"/>
                </a:moveTo>
                <a:cubicBezTo>
                  <a:pt x="1116025" y="0"/>
                  <a:pt x="1126693" y="1143"/>
                  <a:pt x="1137209" y="3429"/>
                </a:cubicBezTo>
                <a:cubicBezTo>
                  <a:pt x="1147725" y="5715"/>
                  <a:pt x="1157173" y="9220"/>
                  <a:pt x="1165555" y="13944"/>
                </a:cubicBezTo>
                <a:lnTo>
                  <a:pt x="1149325" y="53035"/>
                </a:lnTo>
                <a:cubicBezTo>
                  <a:pt x="1141400" y="49072"/>
                  <a:pt x="1133742" y="46101"/>
                  <a:pt x="1126351" y="44119"/>
                </a:cubicBezTo>
                <a:cubicBezTo>
                  <a:pt x="1118959" y="42138"/>
                  <a:pt x="1111758" y="41148"/>
                  <a:pt x="1104748" y="41148"/>
                </a:cubicBezTo>
                <a:cubicBezTo>
                  <a:pt x="1099566" y="41148"/>
                  <a:pt x="1095451" y="41605"/>
                  <a:pt x="1092403" y="42519"/>
                </a:cubicBezTo>
                <a:cubicBezTo>
                  <a:pt x="1089355" y="43434"/>
                  <a:pt x="1087184" y="44653"/>
                  <a:pt x="1085888" y="46177"/>
                </a:cubicBezTo>
                <a:cubicBezTo>
                  <a:pt x="1084593" y="47701"/>
                  <a:pt x="1083945" y="49377"/>
                  <a:pt x="1083945" y="51206"/>
                </a:cubicBezTo>
                <a:cubicBezTo>
                  <a:pt x="1083945" y="53949"/>
                  <a:pt x="1085545" y="56121"/>
                  <a:pt x="1088746" y="57721"/>
                </a:cubicBezTo>
                <a:cubicBezTo>
                  <a:pt x="1091946" y="59321"/>
                  <a:pt x="1096175" y="60655"/>
                  <a:pt x="1101433" y="61722"/>
                </a:cubicBezTo>
                <a:cubicBezTo>
                  <a:pt x="1106691" y="62788"/>
                  <a:pt x="1112482" y="63931"/>
                  <a:pt x="1118807" y="65151"/>
                </a:cubicBezTo>
                <a:cubicBezTo>
                  <a:pt x="1125131" y="66370"/>
                  <a:pt x="1131418" y="68046"/>
                  <a:pt x="1137666" y="70180"/>
                </a:cubicBezTo>
                <a:cubicBezTo>
                  <a:pt x="1143915" y="72313"/>
                  <a:pt x="1149668" y="75133"/>
                  <a:pt x="1154925" y="78638"/>
                </a:cubicBezTo>
                <a:cubicBezTo>
                  <a:pt x="1160183" y="82143"/>
                  <a:pt x="1164412" y="86715"/>
                  <a:pt x="1167613" y="92354"/>
                </a:cubicBezTo>
                <a:cubicBezTo>
                  <a:pt x="1170813" y="97993"/>
                  <a:pt x="1172413" y="105003"/>
                  <a:pt x="1172413" y="113385"/>
                </a:cubicBezTo>
                <a:cubicBezTo>
                  <a:pt x="1172413" y="123139"/>
                  <a:pt x="1169632" y="132092"/>
                  <a:pt x="1164069" y="140246"/>
                </a:cubicBezTo>
                <a:cubicBezTo>
                  <a:pt x="1158507" y="148399"/>
                  <a:pt x="1150239" y="154952"/>
                  <a:pt x="1139267" y="159905"/>
                </a:cubicBezTo>
                <a:cubicBezTo>
                  <a:pt x="1128293" y="164858"/>
                  <a:pt x="1114501" y="167335"/>
                  <a:pt x="1097890" y="167335"/>
                </a:cubicBezTo>
                <a:cubicBezTo>
                  <a:pt x="1084479" y="167335"/>
                  <a:pt x="1071525" y="165811"/>
                  <a:pt x="1059028" y="162763"/>
                </a:cubicBezTo>
                <a:cubicBezTo>
                  <a:pt x="1046531" y="159715"/>
                  <a:pt x="1036244" y="155752"/>
                  <a:pt x="1028167" y="150876"/>
                </a:cubicBezTo>
                <a:lnTo>
                  <a:pt x="1045540" y="111556"/>
                </a:lnTo>
                <a:cubicBezTo>
                  <a:pt x="1053160" y="115976"/>
                  <a:pt x="1061657" y="119519"/>
                  <a:pt x="1071029" y="122186"/>
                </a:cubicBezTo>
                <a:cubicBezTo>
                  <a:pt x="1080402" y="124853"/>
                  <a:pt x="1089508" y="126187"/>
                  <a:pt x="1098347" y="126187"/>
                </a:cubicBezTo>
                <a:cubicBezTo>
                  <a:pt x="1103529" y="126187"/>
                  <a:pt x="1107605" y="125844"/>
                  <a:pt x="1110577" y="125158"/>
                </a:cubicBezTo>
                <a:cubicBezTo>
                  <a:pt x="1113549" y="124472"/>
                  <a:pt x="1115721" y="123482"/>
                  <a:pt x="1117092" y="122186"/>
                </a:cubicBezTo>
                <a:cubicBezTo>
                  <a:pt x="1118464" y="120891"/>
                  <a:pt x="1119150" y="119329"/>
                  <a:pt x="1119150" y="117500"/>
                </a:cubicBezTo>
                <a:cubicBezTo>
                  <a:pt x="1119150" y="114604"/>
                  <a:pt x="1117549" y="112318"/>
                  <a:pt x="1114349" y="110642"/>
                </a:cubicBezTo>
                <a:cubicBezTo>
                  <a:pt x="1111149" y="108966"/>
                  <a:pt x="1106919" y="107556"/>
                  <a:pt x="1101662" y="106413"/>
                </a:cubicBezTo>
                <a:cubicBezTo>
                  <a:pt x="1096404" y="105270"/>
                  <a:pt x="1090651" y="104051"/>
                  <a:pt x="1084402" y="102755"/>
                </a:cubicBezTo>
                <a:cubicBezTo>
                  <a:pt x="1078154" y="101460"/>
                  <a:pt x="1071867" y="99745"/>
                  <a:pt x="1065543" y="97612"/>
                </a:cubicBezTo>
                <a:cubicBezTo>
                  <a:pt x="1059218" y="95478"/>
                  <a:pt x="1053427" y="92659"/>
                  <a:pt x="1048169" y="89154"/>
                </a:cubicBezTo>
                <a:cubicBezTo>
                  <a:pt x="1042911" y="85648"/>
                  <a:pt x="1038682" y="81038"/>
                  <a:pt x="1035482" y="75323"/>
                </a:cubicBezTo>
                <a:cubicBezTo>
                  <a:pt x="1032281" y="69608"/>
                  <a:pt x="1030681" y="62484"/>
                  <a:pt x="1030681" y="53949"/>
                </a:cubicBezTo>
                <a:cubicBezTo>
                  <a:pt x="1030681" y="44043"/>
                  <a:pt x="1033463" y="35014"/>
                  <a:pt x="1039025" y="26860"/>
                </a:cubicBezTo>
                <a:cubicBezTo>
                  <a:pt x="1044588" y="18707"/>
                  <a:pt x="1052894" y="12192"/>
                  <a:pt x="1063943" y="7315"/>
                </a:cubicBezTo>
                <a:cubicBezTo>
                  <a:pt x="1074992" y="2438"/>
                  <a:pt x="1088746" y="0"/>
                  <a:pt x="1105205" y="0"/>
                </a:cubicBezTo>
                <a:close/>
                <a:moveTo>
                  <a:pt x="588950" y="0"/>
                </a:moveTo>
                <a:cubicBezTo>
                  <a:pt x="604800" y="0"/>
                  <a:pt x="618935" y="2667"/>
                  <a:pt x="631355" y="8001"/>
                </a:cubicBezTo>
                <a:cubicBezTo>
                  <a:pt x="643776" y="13335"/>
                  <a:pt x="654025" y="20955"/>
                  <a:pt x="662102" y="30861"/>
                </a:cubicBezTo>
                <a:lnTo>
                  <a:pt x="627583" y="61264"/>
                </a:lnTo>
                <a:cubicBezTo>
                  <a:pt x="622554" y="55473"/>
                  <a:pt x="617106" y="51092"/>
                  <a:pt x="611239" y="48120"/>
                </a:cubicBezTo>
                <a:cubicBezTo>
                  <a:pt x="605371" y="45148"/>
                  <a:pt x="598856" y="43662"/>
                  <a:pt x="591693" y="43662"/>
                </a:cubicBezTo>
                <a:cubicBezTo>
                  <a:pt x="585750" y="43662"/>
                  <a:pt x="580377" y="44577"/>
                  <a:pt x="575577" y="46405"/>
                </a:cubicBezTo>
                <a:cubicBezTo>
                  <a:pt x="570776" y="48234"/>
                  <a:pt x="566700" y="50901"/>
                  <a:pt x="563347" y="54406"/>
                </a:cubicBezTo>
                <a:cubicBezTo>
                  <a:pt x="559994" y="57912"/>
                  <a:pt x="557403" y="62103"/>
                  <a:pt x="555574" y="66979"/>
                </a:cubicBezTo>
                <a:cubicBezTo>
                  <a:pt x="553746" y="71856"/>
                  <a:pt x="552831" y="77419"/>
                  <a:pt x="552831" y="83667"/>
                </a:cubicBezTo>
                <a:cubicBezTo>
                  <a:pt x="552831" y="89611"/>
                  <a:pt x="553746" y="95059"/>
                  <a:pt x="555574" y="100012"/>
                </a:cubicBezTo>
                <a:cubicBezTo>
                  <a:pt x="557403" y="104965"/>
                  <a:pt x="559994" y="109194"/>
                  <a:pt x="563347" y="112699"/>
                </a:cubicBezTo>
                <a:cubicBezTo>
                  <a:pt x="566700" y="116205"/>
                  <a:pt x="570700" y="118910"/>
                  <a:pt x="575348" y="120815"/>
                </a:cubicBezTo>
                <a:cubicBezTo>
                  <a:pt x="579997" y="122720"/>
                  <a:pt x="585216" y="123672"/>
                  <a:pt x="591007" y="123672"/>
                </a:cubicBezTo>
                <a:cubicBezTo>
                  <a:pt x="597103" y="123672"/>
                  <a:pt x="603047" y="122644"/>
                  <a:pt x="608838" y="120586"/>
                </a:cubicBezTo>
                <a:lnTo>
                  <a:pt x="610667" y="119730"/>
                </a:lnTo>
                <a:lnTo>
                  <a:pt x="610667" y="79324"/>
                </a:lnTo>
                <a:lnTo>
                  <a:pt x="657530" y="79324"/>
                </a:lnTo>
                <a:lnTo>
                  <a:pt x="657530" y="146989"/>
                </a:lnTo>
                <a:cubicBezTo>
                  <a:pt x="647776" y="153543"/>
                  <a:pt x="636651" y="158572"/>
                  <a:pt x="624154" y="162077"/>
                </a:cubicBezTo>
                <a:cubicBezTo>
                  <a:pt x="611658" y="165582"/>
                  <a:pt x="599542" y="167335"/>
                  <a:pt x="587807" y="167335"/>
                </a:cubicBezTo>
                <a:cubicBezTo>
                  <a:pt x="574853" y="167335"/>
                  <a:pt x="562928" y="165316"/>
                  <a:pt x="552031" y="161277"/>
                </a:cubicBezTo>
                <a:cubicBezTo>
                  <a:pt x="541135" y="157238"/>
                  <a:pt x="531686" y="151485"/>
                  <a:pt x="523685" y="144018"/>
                </a:cubicBezTo>
                <a:cubicBezTo>
                  <a:pt x="515684" y="136550"/>
                  <a:pt x="509473" y="127711"/>
                  <a:pt x="505054" y="117500"/>
                </a:cubicBezTo>
                <a:cubicBezTo>
                  <a:pt x="500634" y="107289"/>
                  <a:pt x="498424" y="96012"/>
                  <a:pt x="498424" y="83667"/>
                </a:cubicBezTo>
                <a:cubicBezTo>
                  <a:pt x="498424" y="71323"/>
                  <a:pt x="500634" y="60045"/>
                  <a:pt x="505054" y="49834"/>
                </a:cubicBezTo>
                <a:cubicBezTo>
                  <a:pt x="509473" y="39624"/>
                  <a:pt x="515722" y="30784"/>
                  <a:pt x="523799" y="23317"/>
                </a:cubicBezTo>
                <a:cubicBezTo>
                  <a:pt x="531876" y="15849"/>
                  <a:pt x="541439" y="10096"/>
                  <a:pt x="552488" y="6058"/>
                </a:cubicBezTo>
                <a:cubicBezTo>
                  <a:pt x="563537" y="2019"/>
                  <a:pt x="575691" y="0"/>
                  <a:pt x="588950" y="0"/>
                </a:cubicBezTo>
                <a:close/>
              </a:path>
            </a:pathLst>
          </a:custGeom>
          <a:solidFill>
            <a:srgbClr val="5058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328" y="4265670"/>
            <a:ext cx="1474733" cy="1474733"/>
          </a:xfrm>
          <a:prstGeom prst="rect">
            <a:avLst/>
          </a:prstGeom>
        </p:spPr>
      </p:pic>
      <p:sp>
        <p:nvSpPr>
          <p:cNvPr id="39" name="Freeform: Shape 38"/>
          <p:cNvSpPr/>
          <p:nvPr/>
        </p:nvSpPr>
        <p:spPr>
          <a:xfrm>
            <a:off x="8726645" y="5980851"/>
            <a:ext cx="1611439" cy="577291"/>
          </a:xfrm>
          <a:custGeom>
            <a:avLst/>
            <a:gdLst/>
            <a:ahLst/>
            <a:cxnLst/>
            <a:rect l="l" t="t" r="r" b="b"/>
            <a:pathLst>
              <a:path w="1905948" h="682798">
                <a:moveTo>
                  <a:pt x="235775" y="343010"/>
                </a:moveTo>
                <a:cubicBezTo>
                  <a:pt x="228173" y="341800"/>
                  <a:pt x="219440" y="341872"/>
                  <a:pt x="209576" y="343229"/>
                </a:cubicBezTo>
                <a:lnTo>
                  <a:pt x="157639" y="350371"/>
                </a:lnTo>
                <a:lnTo>
                  <a:pt x="171258" y="449413"/>
                </a:lnTo>
                <a:lnTo>
                  <a:pt x="223195" y="442271"/>
                </a:lnTo>
                <a:cubicBezTo>
                  <a:pt x="242923" y="439558"/>
                  <a:pt x="256909" y="433123"/>
                  <a:pt x="265152" y="422964"/>
                </a:cubicBezTo>
                <a:cubicBezTo>
                  <a:pt x="273395" y="412806"/>
                  <a:pt x="276465" y="400077"/>
                  <a:pt x="274361" y="384778"/>
                </a:cubicBezTo>
                <a:cubicBezTo>
                  <a:pt x="272258" y="369478"/>
                  <a:pt x="265866" y="358051"/>
                  <a:pt x="255187" y="350494"/>
                </a:cubicBezTo>
                <a:cubicBezTo>
                  <a:pt x="249847" y="346716"/>
                  <a:pt x="243376" y="344221"/>
                  <a:pt x="235775" y="343010"/>
                </a:cubicBezTo>
                <a:close/>
                <a:moveTo>
                  <a:pt x="679925" y="309121"/>
                </a:moveTo>
                <a:lnTo>
                  <a:pt x="653641" y="421231"/>
                </a:lnTo>
                <a:lnTo>
                  <a:pt x="735494" y="409975"/>
                </a:lnTo>
                <a:close/>
                <a:moveTo>
                  <a:pt x="259367" y="229313"/>
                </a:moveTo>
                <a:cubicBezTo>
                  <a:pt x="276871" y="230188"/>
                  <a:pt x="293262" y="232857"/>
                  <a:pt x="308541" y="237319"/>
                </a:cubicBezTo>
                <a:cubicBezTo>
                  <a:pt x="339100" y="246244"/>
                  <a:pt x="363877" y="261605"/>
                  <a:pt x="382873" y="283401"/>
                </a:cubicBezTo>
                <a:cubicBezTo>
                  <a:pt x="401869" y="305197"/>
                  <a:pt x="413609" y="332401"/>
                  <a:pt x="418094" y="365013"/>
                </a:cubicBezTo>
                <a:cubicBezTo>
                  <a:pt x="422578" y="397624"/>
                  <a:pt x="418603" y="426887"/>
                  <a:pt x="406167" y="452800"/>
                </a:cubicBezTo>
                <a:cubicBezTo>
                  <a:pt x="393732" y="478713"/>
                  <a:pt x="374020" y="500191"/>
                  <a:pt x="347033" y="517235"/>
                </a:cubicBezTo>
                <a:cubicBezTo>
                  <a:pt x="320046" y="534278"/>
                  <a:pt x="286824" y="545513"/>
                  <a:pt x="247368" y="550938"/>
                </a:cubicBezTo>
                <a:lnTo>
                  <a:pt x="186372" y="559326"/>
                </a:lnTo>
                <a:lnTo>
                  <a:pt x="200656" y="663200"/>
                </a:lnTo>
                <a:lnTo>
                  <a:pt x="58132" y="682798"/>
                </a:lnTo>
                <a:lnTo>
                  <a:pt x="0" y="260057"/>
                </a:lnTo>
                <a:lnTo>
                  <a:pt x="203520" y="232070"/>
                </a:lnTo>
                <a:cubicBezTo>
                  <a:pt x="223248" y="229358"/>
                  <a:pt x="241864" y="228439"/>
                  <a:pt x="259367" y="229313"/>
                </a:cubicBezTo>
                <a:close/>
                <a:moveTo>
                  <a:pt x="731947" y="159405"/>
                </a:moveTo>
                <a:lnTo>
                  <a:pt x="974878" y="556735"/>
                </a:lnTo>
                <a:lnTo>
                  <a:pt x="827522" y="576998"/>
                </a:lnTo>
                <a:lnTo>
                  <a:pt x="789072" y="507215"/>
                </a:lnTo>
                <a:lnTo>
                  <a:pt x="628299" y="529323"/>
                </a:lnTo>
                <a:lnTo>
                  <a:pt x="610112" y="606895"/>
                </a:lnTo>
                <a:lnTo>
                  <a:pt x="465172" y="626826"/>
                </a:lnTo>
                <a:lnTo>
                  <a:pt x="591839" y="178672"/>
                </a:lnTo>
                <a:close/>
                <a:moveTo>
                  <a:pt x="1205033" y="93735"/>
                </a:moveTo>
                <a:cubicBezTo>
                  <a:pt x="1233644" y="95955"/>
                  <a:pt x="1259879" y="101782"/>
                  <a:pt x="1283739" y="111218"/>
                </a:cubicBezTo>
                <a:lnTo>
                  <a:pt x="1255062" y="220384"/>
                </a:lnTo>
                <a:cubicBezTo>
                  <a:pt x="1232686" y="212795"/>
                  <a:pt x="1211376" y="207726"/>
                  <a:pt x="1191129" y="205177"/>
                </a:cubicBezTo>
                <a:cubicBezTo>
                  <a:pt x="1170883" y="202628"/>
                  <a:pt x="1151500" y="202627"/>
                  <a:pt x="1132980" y="205174"/>
                </a:cubicBezTo>
                <a:cubicBezTo>
                  <a:pt x="1119291" y="207057"/>
                  <a:pt x="1108586" y="209759"/>
                  <a:pt x="1100866" y="213282"/>
                </a:cubicBezTo>
                <a:cubicBezTo>
                  <a:pt x="1093146" y="216805"/>
                  <a:pt x="1087852" y="220815"/>
                  <a:pt x="1084983" y="225312"/>
                </a:cubicBezTo>
                <a:cubicBezTo>
                  <a:pt x="1082115" y="229808"/>
                  <a:pt x="1081013" y="234472"/>
                  <a:pt x="1081677" y="239304"/>
                </a:cubicBezTo>
                <a:cubicBezTo>
                  <a:pt x="1082674" y="246551"/>
                  <a:pt x="1087690" y="251707"/>
                  <a:pt x="1096726" y="254771"/>
                </a:cubicBezTo>
                <a:cubicBezTo>
                  <a:pt x="1105762" y="257836"/>
                  <a:pt x="1117419" y="259823"/>
                  <a:pt x="1131697" y="260731"/>
                </a:cubicBezTo>
                <a:cubicBezTo>
                  <a:pt x="1145974" y="261639"/>
                  <a:pt x="1161689" y="262555"/>
                  <a:pt x="1178840" y="263478"/>
                </a:cubicBezTo>
                <a:cubicBezTo>
                  <a:pt x="1195991" y="264402"/>
                  <a:pt x="1213208" y="266546"/>
                  <a:pt x="1230490" y="269913"/>
                </a:cubicBezTo>
                <a:cubicBezTo>
                  <a:pt x="1247772" y="273280"/>
                  <a:pt x="1263995" y="278638"/>
                  <a:pt x="1279159" y="285988"/>
                </a:cubicBezTo>
                <a:cubicBezTo>
                  <a:pt x="1294322" y="293338"/>
                  <a:pt x="1307156" y="303880"/>
                  <a:pt x="1317659" y="317614"/>
                </a:cubicBezTo>
                <a:cubicBezTo>
                  <a:pt x="1328162" y="331348"/>
                  <a:pt x="1334936" y="349287"/>
                  <a:pt x="1337981" y="371430"/>
                </a:cubicBezTo>
                <a:cubicBezTo>
                  <a:pt x="1341525" y="397198"/>
                  <a:pt x="1337430" y="421861"/>
                  <a:pt x="1325696" y="445422"/>
                </a:cubicBezTo>
                <a:cubicBezTo>
                  <a:pt x="1313963" y="468982"/>
                  <a:pt x="1294502" y="489298"/>
                  <a:pt x="1267313" y="506369"/>
                </a:cubicBezTo>
                <a:cubicBezTo>
                  <a:pt x="1240124" y="523440"/>
                  <a:pt x="1204588" y="534993"/>
                  <a:pt x="1160703" y="541028"/>
                </a:cubicBezTo>
                <a:cubicBezTo>
                  <a:pt x="1125273" y="545900"/>
                  <a:pt x="1090498" y="546579"/>
                  <a:pt x="1056376" y="543067"/>
                </a:cubicBezTo>
                <a:cubicBezTo>
                  <a:pt x="1022255" y="539555"/>
                  <a:pt x="993639" y="532824"/>
                  <a:pt x="970529" y="522874"/>
                </a:cubicBezTo>
                <a:lnTo>
                  <a:pt x="1002143" y="412689"/>
                </a:lnTo>
                <a:cubicBezTo>
                  <a:pt x="1023879" y="421597"/>
                  <a:pt x="1047612" y="427871"/>
                  <a:pt x="1073341" y="431512"/>
                </a:cubicBezTo>
                <a:cubicBezTo>
                  <a:pt x="1099071" y="435153"/>
                  <a:pt x="1123611" y="435368"/>
                  <a:pt x="1146963" y="432157"/>
                </a:cubicBezTo>
                <a:cubicBezTo>
                  <a:pt x="1160652" y="430274"/>
                  <a:pt x="1171297" y="427887"/>
                  <a:pt x="1178898" y="424996"/>
                </a:cubicBezTo>
                <a:cubicBezTo>
                  <a:pt x="1186500" y="422105"/>
                  <a:pt x="1191878" y="418699"/>
                  <a:pt x="1195031" y="414778"/>
                </a:cubicBezTo>
                <a:cubicBezTo>
                  <a:pt x="1198184" y="410858"/>
                  <a:pt x="1199428" y="406482"/>
                  <a:pt x="1198763" y="401651"/>
                </a:cubicBezTo>
                <a:cubicBezTo>
                  <a:pt x="1197712" y="394001"/>
                  <a:pt x="1192654" y="388543"/>
                  <a:pt x="1183590" y="385277"/>
                </a:cubicBezTo>
                <a:cubicBezTo>
                  <a:pt x="1174526" y="382011"/>
                  <a:pt x="1162841" y="379823"/>
                  <a:pt x="1148536" y="378714"/>
                </a:cubicBezTo>
                <a:cubicBezTo>
                  <a:pt x="1134231" y="377604"/>
                  <a:pt x="1118589" y="376473"/>
                  <a:pt x="1101612" y="375321"/>
                </a:cubicBezTo>
                <a:cubicBezTo>
                  <a:pt x="1084634" y="374169"/>
                  <a:pt x="1067403" y="371923"/>
                  <a:pt x="1049920" y="368584"/>
                </a:cubicBezTo>
                <a:cubicBezTo>
                  <a:pt x="1032436" y="365245"/>
                  <a:pt x="1016113" y="359901"/>
                  <a:pt x="1000950" y="352550"/>
                </a:cubicBezTo>
                <a:cubicBezTo>
                  <a:pt x="985786" y="345200"/>
                  <a:pt x="972939" y="334558"/>
                  <a:pt x="962408" y="320623"/>
                </a:cubicBezTo>
                <a:cubicBezTo>
                  <a:pt x="951877" y="306687"/>
                  <a:pt x="945061" y="288447"/>
                  <a:pt x="941961" y="265900"/>
                </a:cubicBezTo>
                <a:cubicBezTo>
                  <a:pt x="938362" y="239731"/>
                  <a:pt x="942430" y="214865"/>
                  <a:pt x="954163" y="191305"/>
                </a:cubicBezTo>
                <a:cubicBezTo>
                  <a:pt x="965896" y="167744"/>
                  <a:pt x="985472" y="147516"/>
                  <a:pt x="1012890" y="130618"/>
                </a:cubicBezTo>
                <a:cubicBezTo>
                  <a:pt x="1040307" y="113721"/>
                  <a:pt x="1075757" y="102282"/>
                  <a:pt x="1119239" y="96303"/>
                </a:cubicBezTo>
                <a:cubicBezTo>
                  <a:pt x="1147824" y="92372"/>
                  <a:pt x="1176422" y="91516"/>
                  <a:pt x="1205033" y="93735"/>
                </a:cubicBezTo>
                <a:close/>
                <a:moveTo>
                  <a:pt x="1482465" y="56201"/>
                </a:moveTo>
                <a:lnTo>
                  <a:pt x="1540597" y="478943"/>
                </a:lnTo>
                <a:lnTo>
                  <a:pt x="1398072" y="498541"/>
                </a:lnTo>
                <a:lnTo>
                  <a:pt x="1339941" y="75799"/>
                </a:lnTo>
                <a:close/>
                <a:moveTo>
                  <a:pt x="1891166" y="0"/>
                </a:moveTo>
                <a:lnTo>
                  <a:pt x="1905948" y="107497"/>
                </a:lnTo>
                <a:lnTo>
                  <a:pt x="1704844" y="135151"/>
                </a:lnTo>
                <a:lnTo>
                  <a:pt x="1714809" y="207621"/>
                </a:lnTo>
                <a:lnTo>
                  <a:pt x="1891153" y="183372"/>
                </a:lnTo>
                <a:lnTo>
                  <a:pt x="1905935" y="290869"/>
                </a:lnTo>
                <a:lnTo>
                  <a:pt x="1729591" y="315118"/>
                </a:lnTo>
                <a:lnTo>
                  <a:pt x="1748193" y="450396"/>
                </a:lnTo>
                <a:lnTo>
                  <a:pt x="1605669" y="469994"/>
                </a:lnTo>
                <a:lnTo>
                  <a:pt x="1547537" y="47253"/>
                </a:lnTo>
                <a:close/>
              </a:path>
            </a:pathLst>
          </a:custGeom>
          <a:solidFill>
            <a:srgbClr val="DE15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sp>
        <p:nvSpPr>
          <p:cNvPr id="40" name="Freeform: Shape 39"/>
          <p:cNvSpPr/>
          <p:nvPr/>
        </p:nvSpPr>
        <p:spPr>
          <a:xfrm>
            <a:off x="5163493" y="5737848"/>
            <a:ext cx="1587493" cy="412828"/>
          </a:xfrm>
          <a:custGeom>
            <a:avLst/>
            <a:gdLst/>
            <a:ahLst/>
            <a:cxnLst/>
            <a:rect l="l" t="t" r="r" b="b"/>
            <a:pathLst>
              <a:path w="1286942" h="334670">
                <a:moveTo>
                  <a:pt x="192024" y="113240"/>
                </a:moveTo>
                <a:lnTo>
                  <a:pt x="161040" y="193853"/>
                </a:lnTo>
                <a:lnTo>
                  <a:pt x="223008" y="193853"/>
                </a:lnTo>
                <a:close/>
                <a:moveTo>
                  <a:pt x="991591" y="7315"/>
                </a:moveTo>
                <a:lnTo>
                  <a:pt x="1286942" y="7315"/>
                </a:lnTo>
                <a:lnTo>
                  <a:pt x="1286942" y="90983"/>
                </a:lnTo>
                <a:lnTo>
                  <a:pt x="1193216" y="90983"/>
                </a:lnTo>
                <a:lnTo>
                  <a:pt x="1193216" y="327355"/>
                </a:lnTo>
                <a:lnTo>
                  <a:pt x="1085317" y="327355"/>
                </a:lnTo>
                <a:lnTo>
                  <a:pt x="1085317" y="90983"/>
                </a:lnTo>
                <a:lnTo>
                  <a:pt x="991591" y="90983"/>
                </a:lnTo>
                <a:close/>
                <a:moveTo>
                  <a:pt x="711022" y="7315"/>
                </a:moveTo>
                <a:lnTo>
                  <a:pt x="971169" y="7315"/>
                </a:lnTo>
                <a:lnTo>
                  <a:pt x="971169" y="88697"/>
                </a:lnTo>
                <a:lnTo>
                  <a:pt x="817093" y="88697"/>
                </a:lnTo>
                <a:lnTo>
                  <a:pt x="817093" y="126187"/>
                </a:lnTo>
                <a:lnTo>
                  <a:pt x="952424" y="126187"/>
                </a:lnTo>
                <a:lnTo>
                  <a:pt x="952424" y="203911"/>
                </a:lnTo>
                <a:lnTo>
                  <a:pt x="817093" y="203911"/>
                </a:lnTo>
                <a:lnTo>
                  <a:pt x="817093" y="245974"/>
                </a:lnTo>
                <a:lnTo>
                  <a:pt x="977113" y="245974"/>
                </a:lnTo>
                <a:lnTo>
                  <a:pt x="977113" y="327355"/>
                </a:lnTo>
                <a:lnTo>
                  <a:pt x="711022" y="327355"/>
                </a:lnTo>
                <a:close/>
                <a:moveTo>
                  <a:pt x="139903" y="7315"/>
                </a:moveTo>
                <a:lnTo>
                  <a:pt x="245974" y="7315"/>
                </a:lnTo>
                <a:lnTo>
                  <a:pt x="385877" y="327355"/>
                </a:lnTo>
                <a:lnTo>
                  <a:pt x="274320" y="327355"/>
                </a:lnTo>
                <a:lnTo>
                  <a:pt x="252882" y="271577"/>
                </a:lnTo>
                <a:lnTo>
                  <a:pt x="131167" y="271577"/>
                </a:lnTo>
                <a:lnTo>
                  <a:pt x="109728" y="327355"/>
                </a:lnTo>
                <a:lnTo>
                  <a:pt x="0" y="327355"/>
                </a:lnTo>
                <a:close/>
                <a:moveTo>
                  <a:pt x="540182" y="0"/>
                </a:moveTo>
                <a:cubicBezTo>
                  <a:pt x="561823" y="0"/>
                  <a:pt x="583159" y="2286"/>
                  <a:pt x="604190" y="6858"/>
                </a:cubicBezTo>
                <a:cubicBezTo>
                  <a:pt x="625221" y="11430"/>
                  <a:pt x="644119" y="18440"/>
                  <a:pt x="660883" y="27889"/>
                </a:cubicBezTo>
                <a:lnTo>
                  <a:pt x="628422" y="106070"/>
                </a:lnTo>
                <a:cubicBezTo>
                  <a:pt x="612572" y="98146"/>
                  <a:pt x="597256" y="92202"/>
                  <a:pt x="582473" y="88240"/>
                </a:cubicBezTo>
                <a:cubicBezTo>
                  <a:pt x="567690" y="84277"/>
                  <a:pt x="553288" y="82296"/>
                  <a:pt x="539268" y="82296"/>
                </a:cubicBezTo>
                <a:cubicBezTo>
                  <a:pt x="528904" y="82296"/>
                  <a:pt x="520675" y="83210"/>
                  <a:pt x="514579" y="85039"/>
                </a:cubicBezTo>
                <a:cubicBezTo>
                  <a:pt x="508483" y="86868"/>
                  <a:pt x="504139" y="89306"/>
                  <a:pt x="501549" y="92354"/>
                </a:cubicBezTo>
                <a:cubicBezTo>
                  <a:pt x="498958" y="95402"/>
                  <a:pt x="497662" y="98755"/>
                  <a:pt x="497662" y="102413"/>
                </a:cubicBezTo>
                <a:cubicBezTo>
                  <a:pt x="497662" y="107899"/>
                  <a:pt x="500863" y="112243"/>
                  <a:pt x="507264" y="115443"/>
                </a:cubicBezTo>
                <a:cubicBezTo>
                  <a:pt x="513664" y="118643"/>
                  <a:pt x="522123" y="121310"/>
                  <a:pt x="532638" y="123444"/>
                </a:cubicBezTo>
                <a:cubicBezTo>
                  <a:pt x="543154" y="125578"/>
                  <a:pt x="554736" y="127864"/>
                  <a:pt x="567385" y="130302"/>
                </a:cubicBezTo>
                <a:cubicBezTo>
                  <a:pt x="580035" y="132740"/>
                  <a:pt x="592608" y="136093"/>
                  <a:pt x="605104" y="140360"/>
                </a:cubicBezTo>
                <a:cubicBezTo>
                  <a:pt x="617601" y="144628"/>
                  <a:pt x="629107" y="150266"/>
                  <a:pt x="639623" y="157277"/>
                </a:cubicBezTo>
                <a:cubicBezTo>
                  <a:pt x="650139" y="164287"/>
                  <a:pt x="658597" y="173431"/>
                  <a:pt x="664998" y="184709"/>
                </a:cubicBezTo>
                <a:cubicBezTo>
                  <a:pt x="671398" y="195986"/>
                  <a:pt x="674599" y="210007"/>
                  <a:pt x="674599" y="226771"/>
                </a:cubicBezTo>
                <a:cubicBezTo>
                  <a:pt x="674599" y="246278"/>
                  <a:pt x="669036" y="264185"/>
                  <a:pt x="657911" y="280492"/>
                </a:cubicBezTo>
                <a:cubicBezTo>
                  <a:pt x="646786" y="296799"/>
                  <a:pt x="630250" y="309905"/>
                  <a:pt x="608305" y="319811"/>
                </a:cubicBezTo>
                <a:cubicBezTo>
                  <a:pt x="586359" y="329717"/>
                  <a:pt x="558775" y="334670"/>
                  <a:pt x="525552" y="334670"/>
                </a:cubicBezTo>
                <a:cubicBezTo>
                  <a:pt x="498729" y="334670"/>
                  <a:pt x="472821" y="331622"/>
                  <a:pt x="447828" y="325526"/>
                </a:cubicBezTo>
                <a:cubicBezTo>
                  <a:pt x="422834" y="319430"/>
                  <a:pt x="402260" y="311506"/>
                  <a:pt x="386106" y="301752"/>
                </a:cubicBezTo>
                <a:lnTo>
                  <a:pt x="420853" y="223114"/>
                </a:lnTo>
                <a:cubicBezTo>
                  <a:pt x="436093" y="231953"/>
                  <a:pt x="453085" y="239039"/>
                  <a:pt x="471831" y="244373"/>
                </a:cubicBezTo>
                <a:cubicBezTo>
                  <a:pt x="490576" y="249707"/>
                  <a:pt x="508788" y="252374"/>
                  <a:pt x="526466" y="252374"/>
                </a:cubicBezTo>
                <a:cubicBezTo>
                  <a:pt x="536829" y="252374"/>
                  <a:pt x="544983" y="251689"/>
                  <a:pt x="550926" y="250317"/>
                </a:cubicBezTo>
                <a:cubicBezTo>
                  <a:pt x="556870" y="248945"/>
                  <a:pt x="561213" y="246964"/>
                  <a:pt x="563957" y="244373"/>
                </a:cubicBezTo>
                <a:cubicBezTo>
                  <a:pt x="566700" y="241783"/>
                  <a:pt x="568071" y="238658"/>
                  <a:pt x="568071" y="235001"/>
                </a:cubicBezTo>
                <a:cubicBezTo>
                  <a:pt x="568071" y="229210"/>
                  <a:pt x="564871" y="224638"/>
                  <a:pt x="558470" y="221285"/>
                </a:cubicBezTo>
                <a:cubicBezTo>
                  <a:pt x="552069" y="217932"/>
                  <a:pt x="543611" y="215113"/>
                  <a:pt x="533095" y="212827"/>
                </a:cubicBezTo>
                <a:cubicBezTo>
                  <a:pt x="522580" y="210541"/>
                  <a:pt x="511074" y="208102"/>
                  <a:pt x="498577" y="205511"/>
                </a:cubicBezTo>
                <a:cubicBezTo>
                  <a:pt x="486080" y="202921"/>
                  <a:pt x="473507" y="199492"/>
                  <a:pt x="460858" y="195224"/>
                </a:cubicBezTo>
                <a:cubicBezTo>
                  <a:pt x="448209" y="190957"/>
                  <a:pt x="436626" y="185318"/>
                  <a:pt x="426111" y="178308"/>
                </a:cubicBezTo>
                <a:cubicBezTo>
                  <a:pt x="415595" y="171298"/>
                  <a:pt x="407137" y="162077"/>
                  <a:pt x="400736" y="150647"/>
                </a:cubicBezTo>
                <a:cubicBezTo>
                  <a:pt x="394335" y="139217"/>
                  <a:pt x="391135" y="124968"/>
                  <a:pt x="391135" y="107899"/>
                </a:cubicBezTo>
                <a:cubicBezTo>
                  <a:pt x="391135" y="88087"/>
                  <a:pt x="396698" y="70028"/>
                  <a:pt x="407823" y="53721"/>
                </a:cubicBezTo>
                <a:cubicBezTo>
                  <a:pt x="418948" y="37414"/>
                  <a:pt x="435560" y="24384"/>
                  <a:pt x="457658" y="14630"/>
                </a:cubicBezTo>
                <a:cubicBezTo>
                  <a:pt x="479756" y="4877"/>
                  <a:pt x="507264" y="0"/>
                  <a:pt x="540182" y="0"/>
                </a:cubicBezTo>
                <a:close/>
              </a:path>
            </a:pathLst>
          </a:custGeom>
          <a:solidFill>
            <a:srgbClr val="DE15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269" y="2319172"/>
            <a:ext cx="5185031" cy="3758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1178427">
            <a:off x="211616" y="2079565"/>
            <a:ext cx="669302" cy="102596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1178427">
            <a:off x="247433" y="3375364"/>
            <a:ext cx="669302" cy="102596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-0.06172 0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6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7.40741E-7 L -4.79167E-6 -0.25 " pathEditMode="relative" rAng="0" ptsTypes="AA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64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07407E-6 L 4.58333E-6 -0.25 " pathEditMode="relative" rAng="0" ptsTypes="AA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7.40741E-7 L 4.58333E-6 -0.25 " pathEditMode="relative" rAng="0" ptsTypes="AA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07407E-6 L 1.25E-6 -0.25 " pathEditMode="relative" rAng="0" ptsTypes="AA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22222E-6 L 1.66667E-6 -0.25 " pathEditMode="relative" rAng="0" ptsTypes="AA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81481E-6 L 0 -0.25 " pathEditMode="relative" rAng="0" ptsTypes="AA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74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2.59259E-6 L -1.875E-6 -0.25 " pathEditMode="relative" rAng="0" ptsTypes="AA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8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3.33333E-6 -0.25 " pathEditMode="relative" rAng="0" ptsTypes="AA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6 L 0 -0.53889 " pathEditMode="relative" rAng="0" ptsTypes="AA">
                                      <p:cBhvr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"/>
                            </p:stCondLst>
                            <p:childTnLst>
                              <p:par>
                                <p:cTn id="10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500"/>
                            </p:stCondLst>
                            <p:childTnLst>
                              <p:par>
                                <p:cTn id="1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  <p:bldP spid="20" grpId="0" bldLvl="0" animBg="1"/>
      <p:bldP spid="20" grpId="1" bldLvl="0" animBg="1"/>
      <p:bldP spid="21" grpId="0" bldLvl="0" animBg="1"/>
      <p:bldP spid="21" grpId="1" bldLvl="0" animBg="1"/>
      <p:bldP spid="36" grpId="0" bldLvl="0" animBg="1"/>
      <p:bldP spid="37" grpId="0" bldLvl="0" animBg="1"/>
      <p:bldP spid="39" grpId="0" bldLvl="0" animBg="1"/>
      <p:bldP spid="40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802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5251877" cy="685800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40125" cy="544376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7" name="Group 6"/>
          <p:cNvGrpSpPr/>
          <p:nvPr/>
        </p:nvGrpSpPr>
        <p:grpSpPr>
          <a:xfrm>
            <a:off x="2389912" y="1051590"/>
            <a:ext cx="8620987" cy="2188451"/>
            <a:chOff x="2389912" y="1051590"/>
            <a:chExt cx="8620987" cy="2188451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7203" y="1708756"/>
              <a:ext cx="5178562" cy="326364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9768" y="2203719"/>
              <a:ext cx="5178563" cy="1036322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7202" y="1051590"/>
              <a:ext cx="5663697" cy="403829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184696">
              <a:off x="2389912" y="1207186"/>
              <a:ext cx="2698139" cy="1916896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2" name="Group 11"/>
          <p:cNvGrpSpPr/>
          <p:nvPr/>
        </p:nvGrpSpPr>
        <p:grpSpPr>
          <a:xfrm>
            <a:off x="325291" y="3465069"/>
            <a:ext cx="11954340" cy="3129014"/>
            <a:chOff x="325291" y="3465069"/>
            <a:chExt cx="11954340" cy="3129014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5291" y="3465069"/>
              <a:ext cx="11954340" cy="2300647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50111" y="4293436"/>
              <a:ext cx="3341890" cy="2300647"/>
            </a:xfrm>
            <a:prstGeom prst="rect">
              <a:avLst/>
            </a:prstGeom>
          </p:spPr>
        </p:pic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323" y="5990744"/>
            <a:ext cx="6839726" cy="4907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7" y="0"/>
            <a:ext cx="1218020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30" y="4830479"/>
            <a:ext cx="3122916" cy="167269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4276915" y="4355835"/>
            <a:ext cx="3650456" cy="623439"/>
            <a:chOff x="4276915" y="4520596"/>
            <a:chExt cx="3650456" cy="62343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6915" y="4520596"/>
              <a:ext cx="2167459" cy="272312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6915" y="4868043"/>
              <a:ext cx="1898826" cy="275992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86603" y="4520596"/>
              <a:ext cx="1140768" cy="275992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85834" y="4868043"/>
              <a:ext cx="1140768" cy="275992"/>
            </a:xfrm>
            <a:prstGeom prst="rect">
              <a:avLst/>
            </a:prstGeom>
          </p:spPr>
        </p:pic>
      </p:grpSp>
      <p:grpSp>
        <p:nvGrpSpPr>
          <p:cNvPr id="11" name="Group 10"/>
          <p:cNvGrpSpPr/>
          <p:nvPr/>
        </p:nvGrpSpPr>
        <p:grpSpPr>
          <a:xfrm>
            <a:off x="4127500" y="5704631"/>
            <a:ext cx="7618049" cy="725880"/>
            <a:chOff x="4127500" y="5733659"/>
            <a:chExt cx="7618049" cy="725880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85834" y="5733659"/>
              <a:ext cx="2167459" cy="272413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7500" y="6035387"/>
              <a:ext cx="7618049" cy="47271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85833" y="6167351"/>
              <a:ext cx="4959715" cy="292188"/>
            </a:xfrm>
            <a:prstGeom prst="rect">
              <a:avLst/>
            </a:prstGeom>
          </p:spPr>
        </p:pic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103" y="4101775"/>
            <a:ext cx="1140769" cy="114076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848" y="380218"/>
            <a:ext cx="9922304" cy="2710395"/>
          </a:xfrm>
          <a:prstGeom prst="rect">
            <a:avLst/>
          </a:prstGeom>
        </p:spPr>
      </p:pic>
      <p:grpSp>
        <p:nvGrpSpPr>
          <p:cNvPr id="17" name="Group 16"/>
          <p:cNvGrpSpPr/>
          <p:nvPr/>
        </p:nvGrpSpPr>
        <p:grpSpPr>
          <a:xfrm>
            <a:off x="3324503" y="559694"/>
            <a:ext cx="5542996" cy="244676"/>
            <a:chOff x="3324503" y="559694"/>
            <a:chExt cx="5542996" cy="244676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1505" y="559694"/>
              <a:ext cx="1605994" cy="244676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4503" y="559694"/>
              <a:ext cx="1605994" cy="244676"/>
            </a:xfrm>
            <a:prstGeom prst="rect">
              <a:avLst/>
            </a:prstGeom>
          </p:spPr>
        </p:pic>
      </p:grpSp>
      <p:pic>
        <p:nvPicPr>
          <p:cNvPr id="20" name="Picture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93978"/>
            <a:ext cx="12180206" cy="2727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7" y="-3322"/>
            <a:ext cx="12186104" cy="686132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53" y="3429000"/>
            <a:ext cx="10561693" cy="342899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84" y="542233"/>
            <a:ext cx="5452015" cy="38595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9073" y="3890468"/>
            <a:ext cx="1511894" cy="156177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976" y="3570358"/>
            <a:ext cx="1637992" cy="147221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137" y="6055928"/>
            <a:ext cx="6839726" cy="4907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622" y="2766351"/>
            <a:ext cx="1358393" cy="227622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3497" y="2368320"/>
            <a:ext cx="1511894" cy="231573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898" y="1988866"/>
            <a:ext cx="1540392" cy="2350901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6797" y="1712190"/>
            <a:ext cx="1640946" cy="2274857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0246" y="1264401"/>
            <a:ext cx="1711818" cy="2409225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0147" y="949096"/>
            <a:ext cx="1736699" cy="2409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" y="0"/>
            <a:ext cx="12186492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371" y="171280"/>
            <a:ext cx="2800710" cy="234254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11" y="3718222"/>
            <a:ext cx="2312217" cy="24394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27" y="475111"/>
            <a:ext cx="5194595" cy="39233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11" y="1342552"/>
            <a:ext cx="2459160" cy="23177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11" y="1665579"/>
            <a:ext cx="4781241" cy="187441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DB1E472-D26F-485B-A16F-7767175ECD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6024" y="2801482"/>
            <a:ext cx="6009510" cy="35028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C177DCB-996B-432C-80B6-F7A9022FFB45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89" t="31667" r="10833" b="14722"/>
          <a:stretch/>
        </p:blipFill>
        <p:spPr>
          <a:xfrm>
            <a:off x="672211" y="4075596"/>
            <a:ext cx="4781241" cy="227006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802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700" y="1648236"/>
            <a:ext cx="8610600" cy="356152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641237"/>
            <a:ext cx="4782322" cy="3657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33" y="188997"/>
            <a:ext cx="2186696" cy="9044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562" y="348095"/>
            <a:ext cx="9409437" cy="835546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9438" y="1245587"/>
            <a:ext cx="2604553" cy="236777"/>
          </a:xfrm>
          <a:prstGeom prst="rect">
            <a:avLst/>
          </a:prstGeom>
        </p:spPr>
      </p:pic>
      <p:pic>
        <p:nvPicPr>
          <p:cNvPr id="2" name="Picture 1" descr="teks_A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1800" y="1465122"/>
            <a:ext cx="3422015" cy="407416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4259" y="1459238"/>
            <a:ext cx="4650501" cy="1456475"/>
          </a:xfrm>
          <a:prstGeom prst="rect">
            <a:avLst/>
          </a:prstGeom>
        </p:spPr>
      </p:pic>
      <p:grpSp>
        <p:nvGrpSpPr>
          <p:cNvPr id="40" name="Group 39"/>
          <p:cNvGrpSpPr/>
          <p:nvPr/>
        </p:nvGrpSpPr>
        <p:grpSpPr>
          <a:xfrm>
            <a:off x="9362366" y="1815212"/>
            <a:ext cx="2266843" cy="4902608"/>
            <a:chOff x="9674884" y="1815212"/>
            <a:chExt cx="2266843" cy="4902608"/>
          </a:xfrm>
        </p:grpSpPr>
        <p:pic>
          <p:nvPicPr>
            <p:cNvPr id="33" name="Picture 32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74114" y="1815212"/>
              <a:ext cx="1468384" cy="1554072"/>
            </a:xfrm>
            <a:prstGeom prst="rect">
              <a:avLst/>
            </a:prstGeom>
          </p:spPr>
        </p:pic>
        <p:pic>
          <p:nvPicPr>
            <p:cNvPr id="35" name="Picture 34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14331" y="3548483"/>
              <a:ext cx="1328167" cy="1631972"/>
            </a:xfrm>
            <a:prstGeom prst="rect">
              <a:avLst/>
            </a:prstGeom>
          </p:spPr>
        </p:pic>
        <p:pic>
          <p:nvPicPr>
            <p:cNvPr id="37" name="Picture 36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74884" y="5342914"/>
              <a:ext cx="2266843" cy="1374906"/>
            </a:xfrm>
            <a:prstGeom prst="rect">
              <a:avLst/>
            </a:prstGeom>
          </p:spPr>
        </p:pic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4259" y="3048863"/>
            <a:ext cx="5543765" cy="228416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 advClick="0">
        <p159:morph option="byObject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80281"/>
          </a:xfrm>
          <a:prstGeom prst="rect">
            <a:avLst/>
          </a:prstGeom>
        </p:spPr>
      </p:pic>
      <p:sp>
        <p:nvSpPr>
          <p:cNvPr id="7" name="Freeform: Shape 6"/>
          <p:cNvSpPr/>
          <p:nvPr/>
        </p:nvSpPr>
        <p:spPr>
          <a:xfrm>
            <a:off x="2613655" y="3245097"/>
            <a:ext cx="6539778" cy="369532"/>
          </a:xfrm>
          <a:custGeom>
            <a:avLst/>
            <a:gdLst/>
            <a:ahLst/>
            <a:cxnLst/>
            <a:rect l="l" t="t" r="r" b="b"/>
            <a:pathLst>
              <a:path w="6539778" h="369532">
                <a:moveTo>
                  <a:pt x="5965125" y="125036"/>
                </a:moveTo>
                <a:lnTo>
                  <a:pt x="5930914" y="214046"/>
                </a:lnTo>
                <a:lnTo>
                  <a:pt x="5999337" y="214046"/>
                </a:lnTo>
                <a:close/>
                <a:moveTo>
                  <a:pt x="738530" y="100965"/>
                </a:moveTo>
                <a:lnTo>
                  <a:pt x="738530" y="268567"/>
                </a:lnTo>
                <a:lnTo>
                  <a:pt x="788508" y="268567"/>
                </a:lnTo>
                <a:cubicBezTo>
                  <a:pt x="805672" y="268567"/>
                  <a:pt x="820480" y="265370"/>
                  <a:pt x="832932" y="258976"/>
                </a:cubicBezTo>
                <a:cubicBezTo>
                  <a:pt x="845385" y="252581"/>
                  <a:pt x="855145" y="243074"/>
                  <a:pt x="862212" y="230453"/>
                </a:cubicBezTo>
                <a:cubicBezTo>
                  <a:pt x="869280" y="217832"/>
                  <a:pt x="872813" y="202604"/>
                  <a:pt x="872813" y="184766"/>
                </a:cubicBezTo>
                <a:cubicBezTo>
                  <a:pt x="872813" y="166593"/>
                  <a:pt x="869280" y="151280"/>
                  <a:pt x="862212" y="138827"/>
                </a:cubicBezTo>
                <a:cubicBezTo>
                  <a:pt x="855145" y="126375"/>
                  <a:pt x="845385" y="116952"/>
                  <a:pt x="832932" y="110557"/>
                </a:cubicBezTo>
                <a:cubicBezTo>
                  <a:pt x="820480" y="104163"/>
                  <a:pt x="805672" y="100965"/>
                  <a:pt x="788508" y="100965"/>
                </a:cubicBezTo>
                <a:close/>
                <a:moveTo>
                  <a:pt x="6320179" y="99956"/>
                </a:moveTo>
                <a:lnTo>
                  <a:pt x="6320179" y="182747"/>
                </a:lnTo>
                <a:lnTo>
                  <a:pt x="6363594" y="182747"/>
                </a:lnTo>
                <a:cubicBezTo>
                  <a:pt x="6380085" y="182747"/>
                  <a:pt x="6392285" y="179045"/>
                  <a:pt x="6400195" y="171641"/>
                </a:cubicBezTo>
                <a:cubicBezTo>
                  <a:pt x="6408103" y="164237"/>
                  <a:pt x="6412057" y="154140"/>
                  <a:pt x="6412057" y="141351"/>
                </a:cubicBezTo>
                <a:cubicBezTo>
                  <a:pt x="6412057" y="128563"/>
                  <a:pt x="6408103" y="118466"/>
                  <a:pt x="6400195" y="111062"/>
                </a:cubicBezTo>
                <a:cubicBezTo>
                  <a:pt x="6392285" y="103658"/>
                  <a:pt x="6380085" y="99956"/>
                  <a:pt x="6363594" y="99956"/>
                </a:cubicBezTo>
                <a:close/>
                <a:moveTo>
                  <a:pt x="3243062" y="96422"/>
                </a:moveTo>
                <a:cubicBezTo>
                  <a:pt x="3231956" y="96422"/>
                  <a:pt x="3221607" y="98441"/>
                  <a:pt x="3212015" y="102480"/>
                </a:cubicBezTo>
                <a:cubicBezTo>
                  <a:pt x="3202423" y="106519"/>
                  <a:pt x="3194010" y="112324"/>
                  <a:pt x="3186774" y="119896"/>
                </a:cubicBezTo>
                <a:cubicBezTo>
                  <a:pt x="3179538" y="127469"/>
                  <a:pt x="3173901" y="136724"/>
                  <a:pt x="3169862" y="147662"/>
                </a:cubicBezTo>
                <a:cubicBezTo>
                  <a:pt x="3165824" y="158600"/>
                  <a:pt x="3163804" y="170968"/>
                  <a:pt x="3163804" y="184766"/>
                </a:cubicBezTo>
                <a:cubicBezTo>
                  <a:pt x="3163804" y="198565"/>
                  <a:pt x="3165824" y="210933"/>
                  <a:pt x="3169862" y="221871"/>
                </a:cubicBezTo>
                <a:cubicBezTo>
                  <a:pt x="3173901" y="232809"/>
                  <a:pt x="3179538" y="242064"/>
                  <a:pt x="3186774" y="249636"/>
                </a:cubicBezTo>
                <a:cubicBezTo>
                  <a:pt x="3194010" y="257209"/>
                  <a:pt x="3202339" y="263014"/>
                  <a:pt x="3211763" y="267053"/>
                </a:cubicBezTo>
                <a:cubicBezTo>
                  <a:pt x="3221186" y="271091"/>
                  <a:pt x="3231451" y="273111"/>
                  <a:pt x="3242557" y="273111"/>
                </a:cubicBezTo>
                <a:cubicBezTo>
                  <a:pt x="3254000" y="273111"/>
                  <a:pt x="3264517" y="271091"/>
                  <a:pt x="3274108" y="267053"/>
                </a:cubicBezTo>
                <a:cubicBezTo>
                  <a:pt x="3283700" y="263014"/>
                  <a:pt x="3292114" y="257209"/>
                  <a:pt x="3299350" y="249636"/>
                </a:cubicBezTo>
                <a:cubicBezTo>
                  <a:pt x="3306586" y="242064"/>
                  <a:pt x="3312223" y="232809"/>
                  <a:pt x="3316261" y="221871"/>
                </a:cubicBezTo>
                <a:cubicBezTo>
                  <a:pt x="3320300" y="210933"/>
                  <a:pt x="3322320" y="198565"/>
                  <a:pt x="3322320" y="184766"/>
                </a:cubicBezTo>
                <a:cubicBezTo>
                  <a:pt x="3322320" y="170968"/>
                  <a:pt x="3320300" y="158600"/>
                  <a:pt x="3316261" y="147662"/>
                </a:cubicBezTo>
                <a:cubicBezTo>
                  <a:pt x="3312223" y="136724"/>
                  <a:pt x="3306586" y="127469"/>
                  <a:pt x="3299350" y="119896"/>
                </a:cubicBezTo>
                <a:cubicBezTo>
                  <a:pt x="3292114" y="112324"/>
                  <a:pt x="3283785" y="106519"/>
                  <a:pt x="3274361" y="102480"/>
                </a:cubicBezTo>
                <a:cubicBezTo>
                  <a:pt x="3264938" y="98441"/>
                  <a:pt x="3254505" y="96422"/>
                  <a:pt x="3243062" y="96422"/>
                </a:cubicBezTo>
                <a:close/>
                <a:moveTo>
                  <a:pt x="1566662" y="96422"/>
                </a:moveTo>
                <a:cubicBezTo>
                  <a:pt x="1555556" y="96422"/>
                  <a:pt x="1545207" y="98441"/>
                  <a:pt x="1535616" y="102480"/>
                </a:cubicBezTo>
                <a:cubicBezTo>
                  <a:pt x="1526024" y="106519"/>
                  <a:pt x="1517610" y="112324"/>
                  <a:pt x="1510374" y="119896"/>
                </a:cubicBezTo>
                <a:cubicBezTo>
                  <a:pt x="1503138" y="127469"/>
                  <a:pt x="1497501" y="136724"/>
                  <a:pt x="1493463" y="147662"/>
                </a:cubicBezTo>
                <a:cubicBezTo>
                  <a:pt x="1489424" y="158600"/>
                  <a:pt x="1487405" y="170968"/>
                  <a:pt x="1487405" y="184766"/>
                </a:cubicBezTo>
                <a:cubicBezTo>
                  <a:pt x="1487405" y="198565"/>
                  <a:pt x="1489424" y="210933"/>
                  <a:pt x="1493463" y="221871"/>
                </a:cubicBezTo>
                <a:cubicBezTo>
                  <a:pt x="1497501" y="232809"/>
                  <a:pt x="1503138" y="242064"/>
                  <a:pt x="1510374" y="249636"/>
                </a:cubicBezTo>
                <a:cubicBezTo>
                  <a:pt x="1517610" y="257209"/>
                  <a:pt x="1525940" y="263014"/>
                  <a:pt x="1535363" y="267053"/>
                </a:cubicBezTo>
                <a:cubicBezTo>
                  <a:pt x="1544786" y="271091"/>
                  <a:pt x="1555051" y="273111"/>
                  <a:pt x="1566157" y="273111"/>
                </a:cubicBezTo>
                <a:cubicBezTo>
                  <a:pt x="1577600" y="273111"/>
                  <a:pt x="1588117" y="271091"/>
                  <a:pt x="1597709" y="267053"/>
                </a:cubicBezTo>
                <a:cubicBezTo>
                  <a:pt x="1607301" y="263014"/>
                  <a:pt x="1615714" y="257209"/>
                  <a:pt x="1622950" y="249636"/>
                </a:cubicBezTo>
                <a:cubicBezTo>
                  <a:pt x="1630186" y="242064"/>
                  <a:pt x="1635823" y="232809"/>
                  <a:pt x="1639862" y="221871"/>
                </a:cubicBezTo>
                <a:cubicBezTo>
                  <a:pt x="1643901" y="210933"/>
                  <a:pt x="1645920" y="198565"/>
                  <a:pt x="1645920" y="184766"/>
                </a:cubicBezTo>
                <a:cubicBezTo>
                  <a:pt x="1645920" y="170968"/>
                  <a:pt x="1643901" y="158600"/>
                  <a:pt x="1639862" y="147662"/>
                </a:cubicBezTo>
                <a:cubicBezTo>
                  <a:pt x="1635823" y="136724"/>
                  <a:pt x="1630186" y="127469"/>
                  <a:pt x="1622950" y="119896"/>
                </a:cubicBezTo>
                <a:cubicBezTo>
                  <a:pt x="1615714" y="112324"/>
                  <a:pt x="1607385" y="106519"/>
                  <a:pt x="1597961" y="102480"/>
                </a:cubicBezTo>
                <a:cubicBezTo>
                  <a:pt x="1588538" y="98441"/>
                  <a:pt x="1578105" y="96422"/>
                  <a:pt x="1566662" y="96422"/>
                </a:cubicBezTo>
                <a:close/>
                <a:moveTo>
                  <a:pt x="6201041" y="8078"/>
                </a:moveTo>
                <a:lnTo>
                  <a:pt x="6371167" y="8078"/>
                </a:lnTo>
                <a:cubicBezTo>
                  <a:pt x="6404149" y="8078"/>
                  <a:pt x="6432671" y="13462"/>
                  <a:pt x="6456735" y="24232"/>
                </a:cubicBezTo>
                <a:cubicBezTo>
                  <a:pt x="6480798" y="35002"/>
                  <a:pt x="6499393" y="50399"/>
                  <a:pt x="6512517" y="70424"/>
                </a:cubicBezTo>
                <a:cubicBezTo>
                  <a:pt x="6525643" y="90448"/>
                  <a:pt x="6532206" y="114091"/>
                  <a:pt x="6532206" y="141351"/>
                </a:cubicBezTo>
                <a:cubicBezTo>
                  <a:pt x="6532206" y="168612"/>
                  <a:pt x="6525643" y="192086"/>
                  <a:pt x="6512517" y="211775"/>
                </a:cubicBezTo>
                <a:cubicBezTo>
                  <a:pt x="6505955" y="221619"/>
                  <a:pt x="6498025" y="230306"/>
                  <a:pt x="6488728" y="237836"/>
                </a:cubicBezTo>
                <a:lnTo>
                  <a:pt x="6465073" y="251973"/>
                </a:lnTo>
                <a:lnTo>
                  <a:pt x="6539778" y="361455"/>
                </a:lnTo>
                <a:lnTo>
                  <a:pt x="6412562" y="361455"/>
                </a:lnTo>
                <a:lnTo>
                  <a:pt x="6352633" y="272606"/>
                </a:lnTo>
                <a:lnTo>
                  <a:pt x="6320179" y="272606"/>
                </a:lnTo>
                <a:lnTo>
                  <a:pt x="6320179" y="361455"/>
                </a:lnTo>
                <a:lnTo>
                  <a:pt x="6201041" y="361455"/>
                </a:lnTo>
                <a:close/>
                <a:moveTo>
                  <a:pt x="5907575" y="8078"/>
                </a:moveTo>
                <a:lnTo>
                  <a:pt x="6024695" y="8078"/>
                </a:lnTo>
                <a:lnTo>
                  <a:pt x="6179171" y="361455"/>
                </a:lnTo>
                <a:lnTo>
                  <a:pt x="6055995" y="361455"/>
                </a:lnTo>
                <a:lnTo>
                  <a:pt x="6032323" y="299866"/>
                </a:lnTo>
                <a:lnTo>
                  <a:pt x="5897929" y="299866"/>
                </a:lnTo>
                <a:lnTo>
                  <a:pt x="5874257" y="361455"/>
                </a:lnTo>
                <a:lnTo>
                  <a:pt x="5753099" y="361455"/>
                </a:lnTo>
                <a:close/>
                <a:moveTo>
                  <a:pt x="5381891" y="8078"/>
                </a:moveTo>
                <a:lnTo>
                  <a:pt x="5479827" y="8078"/>
                </a:lnTo>
                <a:lnTo>
                  <a:pt x="5614111" y="168766"/>
                </a:lnTo>
                <a:lnTo>
                  <a:pt x="5614111" y="8078"/>
                </a:lnTo>
                <a:lnTo>
                  <a:pt x="5730220" y="8078"/>
                </a:lnTo>
                <a:lnTo>
                  <a:pt x="5730220" y="361455"/>
                </a:lnTo>
                <a:lnTo>
                  <a:pt x="5632284" y="361455"/>
                </a:lnTo>
                <a:lnTo>
                  <a:pt x="5498001" y="200768"/>
                </a:lnTo>
                <a:lnTo>
                  <a:pt x="5498001" y="361455"/>
                </a:lnTo>
                <a:lnTo>
                  <a:pt x="5381891" y="361455"/>
                </a:lnTo>
                <a:close/>
                <a:moveTo>
                  <a:pt x="5200916" y="8078"/>
                </a:moveTo>
                <a:lnTo>
                  <a:pt x="5320055" y="8078"/>
                </a:lnTo>
                <a:lnTo>
                  <a:pt x="5320055" y="361455"/>
                </a:lnTo>
                <a:lnTo>
                  <a:pt x="5200916" y="361455"/>
                </a:lnTo>
                <a:close/>
                <a:moveTo>
                  <a:pt x="4715142" y="8078"/>
                </a:moveTo>
                <a:lnTo>
                  <a:pt x="4813077" y="8078"/>
                </a:lnTo>
                <a:lnTo>
                  <a:pt x="4928309" y="196152"/>
                </a:lnTo>
                <a:lnTo>
                  <a:pt x="5040248" y="8078"/>
                </a:lnTo>
                <a:lnTo>
                  <a:pt x="5138184" y="8078"/>
                </a:lnTo>
                <a:lnTo>
                  <a:pt x="5139194" y="361455"/>
                </a:lnTo>
                <a:lnTo>
                  <a:pt x="5030657" y="361455"/>
                </a:lnTo>
                <a:lnTo>
                  <a:pt x="5029800" y="200268"/>
                </a:lnTo>
                <a:lnTo>
                  <a:pt x="4952914" y="329651"/>
                </a:lnTo>
                <a:lnTo>
                  <a:pt x="4900412" y="329651"/>
                </a:lnTo>
                <a:lnTo>
                  <a:pt x="4823679" y="205849"/>
                </a:lnTo>
                <a:lnTo>
                  <a:pt x="4823679" y="361455"/>
                </a:lnTo>
                <a:lnTo>
                  <a:pt x="4715142" y="361455"/>
                </a:lnTo>
                <a:close/>
                <a:moveTo>
                  <a:pt x="4372241" y="8078"/>
                </a:moveTo>
                <a:lnTo>
                  <a:pt x="4659487" y="8078"/>
                </a:lnTo>
                <a:lnTo>
                  <a:pt x="4659487" y="97936"/>
                </a:lnTo>
                <a:lnTo>
                  <a:pt x="4489361" y="97936"/>
                </a:lnTo>
                <a:lnTo>
                  <a:pt x="4489361" y="139332"/>
                </a:lnTo>
                <a:lnTo>
                  <a:pt x="4638789" y="139332"/>
                </a:lnTo>
                <a:lnTo>
                  <a:pt x="4638789" y="225152"/>
                </a:lnTo>
                <a:lnTo>
                  <a:pt x="4489361" y="225152"/>
                </a:lnTo>
                <a:lnTo>
                  <a:pt x="4489361" y="271596"/>
                </a:lnTo>
                <a:lnTo>
                  <a:pt x="4666049" y="271596"/>
                </a:lnTo>
                <a:lnTo>
                  <a:pt x="4666049" y="361455"/>
                </a:lnTo>
                <a:lnTo>
                  <a:pt x="4372241" y="361455"/>
                </a:lnTo>
                <a:close/>
                <a:moveTo>
                  <a:pt x="3486416" y="8078"/>
                </a:moveTo>
                <a:lnTo>
                  <a:pt x="3584352" y="8078"/>
                </a:lnTo>
                <a:lnTo>
                  <a:pt x="3718636" y="168765"/>
                </a:lnTo>
                <a:lnTo>
                  <a:pt x="3718636" y="8078"/>
                </a:lnTo>
                <a:lnTo>
                  <a:pt x="3834745" y="8078"/>
                </a:lnTo>
                <a:lnTo>
                  <a:pt x="3834745" y="361455"/>
                </a:lnTo>
                <a:lnTo>
                  <a:pt x="3736809" y="361455"/>
                </a:lnTo>
                <a:lnTo>
                  <a:pt x="3602526" y="200768"/>
                </a:lnTo>
                <a:lnTo>
                  <a:pt x="3602526" y="361455"/>
                </a:lnTo>
                <a:lnTo>
                  <a:pt x="3486416" y="361455"/>
                </a:lnTo>
                <a:close/>
                <a:moveTo>
                  <a:pt x="2876816" y="8078"/>
                </a:moveTo>
                <a:lnTo>
                  <a:pt x="2995955" y="8078"/>
                </a:lnTo>
                <a:lnTo>
                  <a:pt x="2995955" y="361455"/>
                </a:lnTo>
                <a:lnTo>
                  <a:pt x="2876816" y="361455"/>
                </a:lnTo>
                <a:close/>
                <a:moveTo>
                  <a:pt x="2362466" y="8078"/>
                </a:moveTo>
                <a:lnTo>
                  <a:pt x="2481605" y="8078"/>
                </a:lnTo>
                <a:lnTo>
                  <a:pt x="2481605" y="361455"/>
                </a:lnTo>
                <a:lnTo>
                  <a:pt x="2362466" y="361455"/>
                </a:lnTo>
                <a:close/>
                <a:moveTo>
                  <a:pt x="1924050" y="8078"/>
                </a:moveTo>
                <a:lnTo>
                  <a:pt x="2052275" y="8078"/>
                </a:lnTo>
                <a:lnTo>
                  <a:pt x="2136369" y="214300"/>
                </a:lnTo>
                <a:lnTo>
                  <a:pt x="2222906" y="8078"/>
                </a:lnTo>
                <a:lnTo>
                  <a:pt x="2340026" y="8078"/>
                </a:lnTo>
                <a:lnTo>
                  <a:pt x="2190597" y="361455"/>
                </a:lnTo>
                <a:lnTo>
                  <a:pt x="2073478" y="361455"/>
                </a:lnTo>
                <a:close/>
                <a:moveTo>
                  <a:pt x="1038491" y="8078"/>
                </a:moveTo>
                <a:lnTo>
                  <a:pt x="1325737" y="8078"/>
                </a:lnTo>
                <a:lnTo>
                  <a:pt x="1325737" y="97936"/>
                </a:lnTo>
                <a:lnTo>
                  <a:pt x="1155611" y="97936"/>
                </a:lnTo>
                <a:lnTo>
                  <a:pt x="1155611" y="139332"/>
                </a:lnTo>
                <a:lnTo>
                  <a:pt x="1305039" y="139332"/>
                </a:lnTo>
                <a:lnTo>
                  <a:pt x="1305039" y="225152"/>
                </a:lnTo>
                <a:lnTo>
                  <a:pt x="1155611" y="225152"/>
                </a:lnTo>
                <a:lnTo>
                  <a:pt x="1155611" y="271596"/>
                </a:lnTo>
                <a:lnTo>
                  <a:pt x="1332300" y="271596"/>
                </a:lnTo>
                <a:lnTo>
                  <a:pt x="1332300" y="361455"/>
                </a:lnTo>
                <a:lnTo>
                  <a:pt x="1038491" y="361455"/>
                </a:lnTo>
                <a:close/>
                <a:moveTo>
                  <a:pt x="619391" y="8078"/>
                </a:moveTo>
                <a:lnTo>
                  <a:pt x="793556" y="8078"/>
                </a:lnTo>
                <a:cubicBezTo>
                  <a:pt x="832932" y="8078"/>
                  <a:pt x="867597" y="15229"/>
                  <a:pt x="897550" y="29533"/>
                </a:cubicBezTo>
                <a:cubicBezTo>
                  <a:pt x="927503" y="43836"/>
                  <a:pt x="950893" y="64113"/>
                  <a:pt x="967720" y="90364"/>
                </a:cubicBezTo>
                <a:cubicBezTo>
                  <a:pt x="984548" y="116615"/>
                  <a:pt x="992962" y="148082"/>
                  <a:pt x="992962" y="184766"/>
                </a:cubicBezTo>
                <a:cubicBezTo>
                  <a:pt x="992962" y="221114"/>
                  <a:pt x="984548" y="252497"/>
                  <a:pt x="967720" y="278916"/>
                </a:cubicBezTo>
                <a:cubicBezTo>
                  <a:pt x="950893" y="305335"/>
                  <a:pt x="927503" y="325697"/>
                  <a:pt x="897550" y="340000"/>
                </a:cubicBezTo>
                <a:cubicBezTo>
                  <a:pt x="867597" y="354303"/>
                  <a:pt x="832932" y="361455"/>
                  <a:pt x="793556" y="361455"/>
                </a:cubicBezTo>
                <a:lnTo>
                  <a:pt x="619391" y="361455"/>
                </a:lnTo>
                <a:close/>
                <a:moveTo>
                  <a:pt x="438416" y="8078"/>
                </a:moveTo>
                <a:lnTo>
                  <a:pt x="557555" y="8078"/>
                </a:lnTo>
                <a:lnTo>
                  <a:pt x="557555" y="361455"/>
                </a:lnTo>
                <a:lnTo>
                  <a:pt x="438416" y="361455"/>
                </a:lnTo>
                <a:close/>
                <a:moveTo>
                  <a:pt x="0" y="8078"/>
                </a:moveTo>
                <a:lnTo>
                  <a:pt x="128225" y="8078"/>
                </a:lnTo>
                <a:lnTo>
                  <a:pt x="212319" y="214300"/>
                </a:lnTo>
                <a:lnTo>
                  <a:pt x="298856" y="8078"/>
                </a:lnTo>
                <a:lnTo>
                  <a:pt x="415976" y="8078"/>
                </a:lnTo>
                <a:lnTo>
                  <a:pt x="266547" y="361455"/>
                </a:lnTo>
                <a:lnTo>
                  <a:pt x="149428" y="361455"/>
                </a:lnTo>
                <a:close/>
                <a:moveTo>
                  <a:pt x="4186780" y="0"/>
                </a:moveTo>
                <a:cubicBezTo>
                  <a:pt x="4210675" y="0"/>
                  <a:pt x="4234234" y="2525"/>
                  <a:pt x="4257456" y="7573"/>
                </a:cubicBezTo>
                <a:cubicBezTo>
                  <a:pt x="4280677" y="12621"/>
                  <a:pt x="4301544" y="20362"/>
                  <a:pt x="4320054" y="30795"/>
                </a:cubicBezTo>
                <a:lnTo>
                  <a:pt x="4284211" y="117120"/>
                </a:lnTo>
                <a:cubicBezTo>
                  <a:pt x="4266711" y="108370"/>
                  <a:pt x="4249799" y="101807"/>
                  <a:pt x="4233477" y="97432"/>
                </a:cubicBezTo>
                <a:cubicBezTo>
                  <a:pt x="4217154" y="93056"/>
                  <a:pt x="4201252" y="90869"/>
                  <a:pt x="4185770" y="90869"/>
                </a:cubicBezTo>
                <a:cubicBezTo>
                  <a:pt x="4174328" y="90869"/>
                  <a:pt x="4165241" y="91879"/>
                  <a:pt x="4158510" y="93898"/>
                </a:cubicBezTo>
                <a:cubicBezTo>
                  <a:pt x="4151779" y="95917"/>
                  <a:pt x="4146983" y="98610"/>
                  <a:pt x="4144122" y="101975"/>
                </a:cubicBezTo>
                <a:cubicBezTo>
                  <a:pt x="4141262" y="105341"/>
                  <a:pt x="4139831" y="109043"/>
                  <a:pt x="4139831" y="113081"/>
                </a:cubicBezTo>
                <a:cubicBezTo>
                  <a:pt x="4139831" y="119139"/>
                  <a:pt x="4143365" y="123935"/>
                  <a:pt x="4150433" y="127469"/>
                </a:cubicBezTo>
                <a:cubicBezTo>
                  <a:pt x="4157500" y="131003"/>
                  <a:pt x="4166840" y="133947"/>
                  <a:pt x="4178451" y="136303"/>
                </a:cubicBezTo>
                <a:cubicBezTo>
                  <a:pt x="4190061" y="138659"/>
                  <a:pt x="4202850" y="141183"/>
                  <a:pt x="4216817" y="143876"/>
                </a:cubicBezTo>
                <a:cubicBezTo>
                  <a:pt x="4230784" y="146568"/>
                  <a:pt x="4244667" y="150270"/>
                  <a:pt x="4258465" y="154982"/>
                </a:cubicBezTo>
                <a:cubicBezTo>
                  <a:pt x="4272264" y="159693"/>
                  <a:pt x="4284968" y="165920"/>
                  <a:pt x="4296580" y="173660"/>
                </a:cubicBezTo>
                <a:cubicBezTo>
                  <a:pt x="4308191" y="181401"/>
                  <a:pt x="4317530" y="191497"/>
                  <a:pt x="4324597" y="203950"/>
                </a:cubicBezTo>
                <a:cubicBezTo>
                  <a:pt x="4331665" y="216402"/>
                  <a:pt x="4335198" y="231883"/>
                  <a:pt x="4335198" y="250394"/>
                </a:cubicBezTo>
                <a:cubicBezTo>
                  <a:pt x="4335198" y="271933"/>
                  <a:pt x="4329056" y="291705"/>
                  <a:pt x="4316773" y="309711"/>
                </a:cubicBezTo>
                <a:cubicBezTo>
                  <a:pt x="4304488" y="327716"/>
                  <a:pt x="4286231" y="342188"/>
                  <a:pt x="4261999" y="353126"/>
                </a:cubicBezTo>
                <a:cubicBezTo>
                  <a:pt x="4237768" y="364063"/>
                  <a:pt x="4207310" y="369532"/>
                  <a:pt x="4170626" y="369532"/>
                </a:cubicBezTo>
                <a:cubicBezTo>
                  <a:pt x="4141009" y="369532"/>
                  <a:pt x="4112402" y="366167"/>
                  <a:pt x="4084805" y="359436"/>
                </a:cubicBezTo>
                <a:cubicBezTo>
                  <a:pt x="4057208" y="352705"/>
                  <a:pt x="4034491" y="343955"/>
                  <a:pt x="4016654" y="333185"/>
                </a:cubicBezTo>
                <a:lnTo>
                  <a:pt x="4055021" y="246355"/>
                </a:lnTo>
                <a:cubicBezTo>
                  <a:pt x="4071848" y="256115"/>
                  <a:pt x="4090611" y="263940"/>
                  <a:pt x="4111309" y="269829"/>
                </a:cubicBezTo>
                <a:cubicBezTo>
                  <a:pt x="4132007" y="275719"/>
                  <a:pt x="4152115" y="278664"/>
                  <a:pt x="4171635" y="278664"/>
                </a:cubicBezTo>
                <a:cubicBezTo>
                  <a:pt x="4183078" y="278664"/>
                  <a:pt x="4192081" y="277907"/>
                  <a:pt x="4198643" y="276392"/>
                </a:cubicBezTo>
                <a:cubicBezTo>
                  <a:pt x="4205206" y="274878"/>
                  <a:pt x="4210002" y="272690"/>
                  <a:pt x="4213031" y="269829"/>
                </a:cubicBezTo>
                <a:cubicBezTo>
                  <a:pt x="4216060" y="266969"/>
                  <a:pt x="4217574" y="263519"/>
                  <a:pt x="4217574" y="259480"/>
                </a:cubicBezTo>
                <a:cubicBezTo>
                  <a:pt x="4217574" y="253086"/>
                  <a:pt x="4214040" y="248038"/>
                  <a:pt x="4206973" y="244336"/>
                </a:cubicBezTo>
                <a:cubicBezTo>
                  <a:pt x="4199906" y="240634"/>
                  <a:pt x="4190566" y="237521"/>
                  <a:pt x="4178955" y="234996"/>
                </a:cubicBezTo>
                <a:cubicBezTo>
                  <a:pt x="4167344" y="232472"/>
                  <a:pt x="4154639" y="229780"/>
                  <a:pt x="4140841" y="226919"/>
                </a:cubicBezTo>
                <a:cubicBezTo>
                  <a:pt x="4127042" y="224059"/>
                  <a:pt x="4113160" y="220272"/>
                  <a:pt x="4099193" y="215561"/>
                </a:cubicBezTo>
                <a:cubicBezTo>
                  <a:pt x="4085226" y="210849"/>
                  <a:pt x="4072437" y="204623"/>
                  <a:pt x="4060826" y="196882"/>
                </a:cubicBezTo>
                <a:cubicBezTo>
                  <a:pt x="4049215" y="189142"/>
                  <a:pt x="4039876" y="178961"/>
                  <a:pt x="4032808" y="166340"/>
                </a:cubicBezTo>
                <a:cubicBezTo>
                  <a:pt x="4025741" y="153720"/>
                  <a:pt x="4022207" y="137986"/>
                  <a:pt x="4022207" y="119139"/>
                </a:cubicBezTo>
                <a:cubicBezTo>
                  <a:pt x="4022207" y="97263"/>
                  <a:pt x="4028349" y="77323"/>
                  <a:pt x="4040633" y="59317"/>
                </a:cubicBezTo>
                <a:cubicBezTo>
                  <a:pt x="4052917" y="41312"/>
                  <a:pt x="4071259" y="26924"/>
                  <a:pt x="4095659" y="16155"/>
                </a:cubicBezTo>
                <a:cubicBezTo>
                  <a:pt x="4120059" y="5385"/>
                  <a:pt x="4150433" y="0"/>
                  <a:pt x="4186780" y="0"/>
                </a:cubicBezTo>
                <a:close/>
                <a:moveTo>
                  <a:pt x="3243062" y="0"/>
                </a:moveTo>
                <a:cubicBezTo>
                  <a:pt x="3272005" y="0"/>
                  <a:pt x="3298593" y="4544"/>
                  <a:pt x="3322824" y="13631"/>
                </a:cubicBezTo>
                <a:cubicBezTo>
                  <a:pt x="3347056" y="22718"/>
                  <a:pt x="3368006" y="35675"/>
                  <a:pt x="3385675" y="52502"/>
                </a:cubicBezTo>
                <a:cubicBezTo>
                  <a:pt x="3403344" y="69330"/>
                  <a:pt x="3417226" y="88850"/>
                  <a:pt x="3427323" y="111062"/>
                </a:cubicBezTo>
                <a:cubicBezTo>
                  <a:pt x="3437419" y="133274"/>
                  <a:pt x="3442468" y="157842"/>
                  <a:pt x="3442468" y="184766"/>
                </a:cubicBezTo>
                <a:cubicBezTo>
                  <a:pt x="3442468" y="211354"/>
                  <a:pt x="3437504" y="235922"/>
                  <a:pt x="3427575" y="258471"/>
                </a:cubicBezTo>
                <a:cubicBezTo>
                  <a:pt x="3417647" y="281020"/>
                  <a:pt x="3403765" y="300624"/>
                  <a:pt x="3385927" y="317283"/>
                </a:cubicBezTo>
                <a:cubicBezTo>
                  <a:pt x="3368090" y="333942"/>
                  <a:pt x="3347056" y="346815"/>
                  <a:pt x="3322824" y="355902"/>
                </a:cubicBezTo>
                <a:cubicBezTo>
                  <a:pt x="3298593" y="364989"/>
                  <a:pt x="3272005" y="369532"/>
                  <a:pt x="3243062" y="369532"/>
                </a:cubicBezTo>
                <a:cubicBezTo>
                  <a:pt x="3214455" y="369532"/>
                  <a:pt x="3187952" y="364989"/>
                  <a:pt x="3163552" y="355902"/>
                </a:cubicBezTo>
                <a:cubicBezTo>
                  <a:pt x="3139152" y="346815"/>
                  <a:pt x="3118034" y="333942"/>
                  <a:pt x="3100196" y="317283"/>
                </a:cubicBezTo>
                <a:cubicBezTo>
                  <a:pt x="3082359" y="300624"/>
                  <a:pt x="3068477" y="281020"/>
                  <a:pt x="3058548" y="258471"/>
                </a:cubicBezTo>
                <a:cubicBezTo>
                  <a:pt x="3048620" y="235922"/>
                  <a:pt x="3043656" y="211354"/>
                  <a:pt x="3043656" y="184766"/>
                </a:cubicBezTo>
                <a:cubicBezTo>
                  <a:pt x="3043656" y="157842"/>
                  <a:pt x="3048704" y="133274"/>
                  <a:pt x="3058801" y="111062"/>
                </a:cubicBezTo>
                <a:cubicBezTo>
                  <a:pt x="3068897" y="88850"/>
                  <a:pt x="3082780" y="69330"/>
                  <a:pt x="3100449" y="52502"/>
                </a:cubicBezTo>
                <a:cubicBezTo>
                  <a:pt x="3118118" y="35675"/>
                  <a:pt x="3139152" y="22718"/>
                  <a:pt x="3163552" y="13631"/>
                </a:cubicBezTo>
                <a:cubicBezTo>
                  <a:pt x="3187952" y="4544"/>
                  <a:pt x="3214455" y="0"/>
                  <a:pt x="3243062" y="0"/>
                </a:cubicBezTo>
                <a:close/>
                <a:moveTo>
                  <a:pt x="2691355" y="0"/>
                </a:moveTo>
                <a:cubicBezTo>
                  <a:pt x="2715250" y="0"/>
                  <a:pt x="2738809" y="2525"/>
                  <a:pt x="2762030" y="7573"/>
                </a:cubicBezTo>
                <a:cubicBezTo>
                  <a:pt x="2785252" y="12621"/>
                  <a:pt x="2806118" y="20362"/>
                  <a:pt x="2824629" y="30795"/>
                </a:cubicBezTo>
                <a:lnTo>
                  <a:pt x="2788786" y="117120"/>
                </a:lnTo>
                <a:cubicBezTo>
                  <a:pt x="2771286" y="108370"/>
                  <a:pt x="2754374" y="101807"/>
                  <a:pt x="2738051" y="97432"/>
                </a:cubicBezTo>
                <a:cubicBezTo>
                  <a:pt x="2721729" y="93056"/>
                  <a:pt x="2705827" y="90869"/>
                  <a:pt x="2690345" y="90869"/>
                </a:cubicBezTo>
                <a:cubicBezTo>
                  <a:pt x="2678903" y="90869"/>
                  <a:pt x="2669816" y="91879"/>
                  <a:pt x="2663085" y="93898"/>
                </a:cubicBezTo>
                <a:cubicBezTo>
                  <a:pt x="2656354" y="95917"/>
                  <a:pt x="2651558" y="98610"/>
                  <a:pt x="2648697" y="101975"/>
                </a:cubicBezTo>
                <a:cubicBezTo>
                  <a:pt x="2645837" y="105341"/>
                  <a:pt x="2644406" y="109043"/>
                  <a:pt x="2644406" y="113081"/>
                </a:cubicBezTo>
                <a:cubicBezTo>
                  <a:pt x="2644406" y="119139"/>
                  <a:pt x="2647940" y="123935"/>
                  <a:pt x="2655008" y="127469"/>
                </a:cubicBezTo>
                <a:cubicBezTo>
                  <a:pt x="2662075" y="131003"/>
                  <a:pt x="2671414" y="133947"/>
                  <a:pt x="2683025" y="136303"/>
                </a:cubicBezTo>
                <a:cubicBezTo>
                  <a:pt x="2694636" y="138659"/>
                  <a:pt x="2707425" y="141183"/>
                  <a:pt x="2721392" y="143876"/>
                </a:cubicBezTo>
                <a:cubicBezTo>
                  <a:pt x="2735359" y="146568"/>
                  <a:pt x="2749241" y="150270"/>
                  <a:pt x="2763040" y="154982"/>
                </a:cubicBezTo>
                <a:cubicBezTo>
                  <a:pt x="2776839" y="159693"/>
                  <a:pt x="2789543" y="165920"/>
                  <a:pt x="2801155" y="173660"/>
                </a:cubicBezTo>
                <a:cubicBezTo>
                  <a:pt x="2812765" y="181401"/>
                  <a:pt x="2822105" y="191497"/>
                  <a:pt x="2829172" y="203950"/>
                </a:cubicBezTo>
                <a:cubicBezTo>
                  <a:pt x="2836240" y="216402"/>
                  <a:pt x="2839773" y="231883"/>
                  <a:pt x="2839773" y="250394"/>
                </a:cubicBezTo>
                <a:cubicBezTo>
                  <a:pt x="2839773" y="271933"/>
                  <a:pt x="2833632" y="291705"/>
                  <a:pt x="2821347" y="309711"/>
                </a:cubicBezTo>
                <a:cubicBezTo>
                  <a:pt x="2809063" y="327716"/>
                  <a:pt x="2790805" y="342188"/>
                  <a:pt x="2766574" y="353126"/>
                </a:cubicBezTo>
                <a:cubicBezTo>
                  <a:pt x="2742342" y="364063"/>
                  <a:pt x="2711884" y="369532"/>
                  <a:pt x="2675201" y="369532"/>
                </a:cubicBezTo>
                <a:cubicBezTo>
                  <a:pt x="2645584" y="369532"/>
                  <a:pt x="2616977" y="366167"/>
                  <a:pt x="2589380" y="359436"/>
                </a:cubicBezTo>
                <a:cubicBezTo>
                  <a:pt x="2561783" y="352705"/>
                  <a:pt x="2539066" y="343955"/>
                  <a:pt x="2521229" y="333185"/>
                </a:cubicBezTo>
                <a:lnTo>
                  <a:pt x="2559596" y="246355"/>
                </a:lnTo>
                <a:cubicBezTo>
                  <a:pt x="2576423" y="256115"/>
                  <a:pt x="2595186" y="263940"/>
                  <a:pt x="2615884" y="269829"/>
                </a:cubicBezTo>
                <a:cubicBezTo>
                  <a:pt x="2636581" y="275719"/>
                  <a:pt x="2656690" y="278664"/>
                  <a:pt x="2676210" y="278664"/>
                </a:cubicBezTo>
                <a:cubicBezTo>
                  <a:pt x="2687653" y="278664"/>
                  <a:pt x="2696656" y="277907"/>
                  <a:pt x="2703218" y="276392"/>
                </a:cubicBezTo>
                <a:cubicBezTo>
                  <a:pt x="2709781" y="274878"/>
                  <a:pt x="2714577" y="272690"/>
                  <a:pt x="2717606" y="269829"/>
                </a:cubicBezTo>
                <a:cubicBezTo>
                  <a:pt x="2720635" y="266969"/>
                  <a:pt x="2722149" y="263519"/>
                  <a:pt x="2722149" y="259480"/>
                </a:cubicBezTo>
                <a:cubicBezTo>
                  <a:pt x="2722149" y="253086"/>
                  <a:pt x="2718615" y="248038"/>
                  <a:pt x="2711548" y="244336"/>
                </a:cubicBezTo>
                <a:cubicBezTo>
                  <a:pt x="2704480" y="240634"/>
                  <a:pt x="2695141" y="237521"/>
                  <a:pt x="2683530" y="234996"/>
                </a:cubicBezTo>
                <a:cubicBezTo>
                  <a:pt x="2671919" y="232472"/>
                  <a:pt x="2659215" y="229780"/>
                  <a:pt x="2645416" y="226919"/>
                </a:cubicBezTo>
                <a:cubicBezTo>
                  <a:pt x="2631617" y="224059"/>
                  <a:pt x="2617735" y="220272"/>
                  <a:pt x="2603768" y="215561"/>
                </a:cubicBezTo>
                <a:cubicBezTo>
                  <a:pt x="2589801" y="210849"/>
                  <a:pt x="2577012" y="204623"/>
                  <a:pt x="2565401" y="196882"/>
                </a:cubicBezTo>
                <a:cubicBezTo>
                  <a:pt x="2553790" y="189142"/>
                  <a:pt x="2544451" y="178961"/>
                  <a:pt x="2537383" y="166340"/>
                </a:cubicBezTo>
                <a:cubicBezTo>
                  <a:pt x="2530316" y="153720"/>
                  <a:pt x="2526782" y="137986"/>
                  <a:pt x="2526782" y="119139"/>
                </a:cubicBezTo>
                <a:cubicBezTo>
                  <a:pt x="2526782" y="97263"/>
                  <a:pt x="2532924" y="77323"/>
                  <a:pt x="2545208" y="59317"/>
                </a:cubicBezTo>
                <a:cubicBezTo>
                  <a:pt x="2557492" y="41312"/>
                  <a:pt x="2575834" y="26924"/>
                  <a:pt x="2600234" y="16155"/>
                </a:cubicBezTo>
                <a:cubicBezTo>
                  <a:pt x="2624634" y="5385"/>
                  <a:pt x="2655008" y="0"/>
                  <a:pt x="2691355" y="0"/>
                </a:cubicBezTo>
                <a:close/>
                <a:moveTo>
                  <a:pt x="1566662" y="0"/>
                </a:moveTo>
                <a:cubicBezTo>
                  <a:pt x="1595605" y="0"/>
                  <a:pt x="1622193" y="4544"/>
                  <a:pt x="1646425" y="13631"/>
                </a:cubicBezTo>
                <a:cubicBezTo>
                  <a:pt x="1670656" y="22718"/>
                  <a:pt x="1691606" y="35675"/>
                  <a:pt x="1709275" y="52502"/>
                </a:cubicBezTo>
                <a:cubicBezTo>
                  <a:pt x="1726944" y="69330"/>
                  <a:pt x="1740827" y="88850"/>
                  <a:pt x="1750923" y="111062"/>
                </a:cubicBezTo>
                <a:cubicBezTo>
                  <a:pt x="1761020" y="133274"/>
                  <a:pt x="1766068" y="157842"/>
                  <a:pt x="1766068" y="184766"/>
                </a:cubicBezTo>
                <a:cubicBezTo>
                  <a:pt x="1766068" y="211354"/>
                  <a:pt x="1761104" y="235922"/>
                  <a:pt x="1751176" y="258471"/>
                </a:cubicBezTo>
                <a:cubicBezTo>
                  <a:pt x="1741247" y="281020"/>
                  <a:pt x="1727365" y="300624"/>
                  <a:pt x="1709528" y="317283"/>
                </a:cubicBezTo>
                <a:cubicBezTo>
                  <a:pt x="1691690" y="333942"/>
                  <a:pt x="1670656" y="346815"/>
                  <a:pt x="1646425" y="355902"/>
                </a:cubicBezTo>
                <a:cubicBezTo>
                  <a:pt x="1622193" y="364989"/>
                  <a:pt x="1595605" y="369532"/>
                  <a:pt x="1566662" y="369532"/>
                </a:cubicBezTo>
                <a:cubicBezTo>
                  <a:pt x="1538056" y="369532"/>
                  <a:pt x="1511552" y="364989"/>
                  <a:pt x="1487152" y="355902"/>
                </a:cubicBezTo>
                <a:cubicBezTo>
                  <a:pt x="1462752" y="346815"/>
                  <a:pt x="1441634" y="333942"/>
                  <a:pt x="1423797" y="317283"/>
                </a:cubicBezTo>
                <a:cubicBezTo>
                  <a:pt x="1405960" y="300624"/>
                  <a:pt x="1392077" y="281020"/>
                  <a:pt x="1382149" y="258471"/>
                </a:cubicBezTo>
                <a:cubicBezTo>
                  <a:pt x="1372221" y="235922"/>
                  <a:pt x="1367256" y="211354"/>
                  <a:pt x="1367256" y="184766"/>
                </a:cubicBezTo>
                <a:cubicBezTo>
                  <a:pt x="1367256" y="157842"/>
                  <a:pt x="1372305" y="133274"/>
                  <a:pt x="1382401" y="111062"/>
                </a:cubicBezTo>
                <a:cubicBezTo>
                  <a:pt x="1392498" y="88850"/>
                  <a:pt x="1406380" y="69330"/>
                  <a:pt x="1424049" y="52502"/>
                </a:cubicBezTo>
                <a:cubicBezTo>
                  <a:pt x="1441718" y="35675"/>
                  <a:pt x="1462752" y="22718"/>
                  <a:pt x="1487152" y="13631"/>
                </a:cubicBezTo>
                <a:cubicBezTo>
                  <a:pt x="1511552" y="4544"/>
                  <a:pt x="1538056" y="0"/>
                  <a:pt x="1566662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grpSp>
        <p:nvGrpSpPr>
          <p:cNvPr id="8" name="Group 7"/>
          <p:cNvGrpSpPr/>
          <p:nvPr/>
        </p:nvGrpSpPr>
        <p:grpSpPr>
          <a:xfrm>
            <a:off x="600653" y="410097"/>
            <a:ext cx="10381672" cy="5532030"/>
            <a:chOff x="600653" y="410097"/>
            <a:chExt cx="10381672" cy="5532030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16063" y="1077475"/>
              <a:ext cx="9566262" cy="4864652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653" y="410097"/>
              <a:ext cx="7251207" cy="365761"/>
            </a:xfrm>
            <a:prstGeom prst="rect">
              <a:avLst/>
            </a:prstGeom>
          </p:spPr>
        </p:pic>
      </p:grpSp>
      <p:grpSp>
        <p:nvGrpSpPr>
          <p:cNvPr id="21" name="Group 20"/>
          <p:cNvGrpSpPr/>
          <p:nvPr/>
        </p:nvGrpSpPr>
        <p:grpSpPr>
          <a:xfrm>
            <a:off x="1838266" y="3033544"/>
            <a:ext cx="8650005" cy="3429627"/>
            <a:chOff x="1838266" y="3033544"/>
            <a:chExt cx="8650005" cy="3429627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0115" y="5862714"/>
              <a:ext cx="1978156" cy="600457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68900" y="3033544"/>
              <a:ext cx="1978156" cy="600457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38266" y="5862714"/>
              <a:ext cx="1978156" cy="600457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10116" y="5862714"/>
              <a:ext cx="1978156" cy="600457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</p:grpSp>
      <p:grpSp>
        <p:nvGrpSpPr>
          <p:cNvPr id="9" name="Group 8"/>
          <p:cNvGrpSpPr/>
          <p:nvPr/>
        </p:nvGrpSpPr>
        <p:grpSpPr>
          <a:xfrm>
            <a:off x="600653" y="425481"/>
            <a:ext cx="10668755" cy="6112609"/>
            <a:chOff x="600653" y="425481"/>
            <a:chExt cx="10668755" cy="611260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2592" y="1004587"/>
              <a:ext cx="10346816" cy="4536872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2590" y="5668162"/>
              <a:ext cx="10346818" cy="869928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653" y="425481"/>
              <a:ext cx="4387765" cy="369812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9785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7076154" y="1167887"/>
            <a:ext cx="3903305" cy="5246090"/>
            <a:chOff x="7346205" y="1167887"/>
            <a:chExt cx="3903305" cy="5246090"/>
          </a:xfrm>
        </p:grpSpPr>
        <p:grpSp>
          <p:nvGrpSpPr>
            <p:cNvPr id="6" name="Group 5"/>
            <p:cNvGrpSpPr/>
            <p:nvPr/>
          </p:nvGrpSpPr>
          <p:grpSpPr>
            <a:xfrm>
              <a:off x="9327374" y="1167887"/>
              <a:ext cx="1922136" cy="5246090"/>
              <a:chOff x="9144031" y="1167887"/>
              <a:chExt cx="2237102" cy="5246090"/>
            </a:xfrm>
          </p:grpSpPr>
          <p:sp>
            <p:nvSpPr>
              <p:cNvPr id="21" name="Rectangle 20"/>
              <p:cNvSpPr/>
              <p:nvPr/>
            </p:nvSpPr>
            <p:spPr>
              <a:xfrm>
                <a:off x="9144200" y="1167887"/>
                <a:ext cx="2236889" cy="437123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latin typeface="Arial Rounded MT Bold" panose="020F0704030504030204" pitchFamily="34" charset="0"/>
                  </a:rPr>
                  <a:t>JUMLAH ORANG</a:t>
                </a:r>
                <a:endParaRPr lang="en-ID" sz="1200" dirty="0">
                  <a:latin typeface="Arial Rounded MT Bold" panose="020F0704030504030204" pitchFamily="34" charset="0"/>
                </a:endParaRPr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9144031" y="4798496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3" name="Rectangle 22"/>
              <p:cNvSpPr/>
              <p:nvPr/>
            </p:nvSpPr>
            <p:spPr>
              <a:xfrm>
                <a:off x="9144031" y="4393827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4" name="Rectangle 23"/>
              <p:cNvSpPr/>
              <p:nvPr/>
            </p:nvSpPr>
            <p:spPr>
              <a:xfrm>
                <a:off x="9144031" y="3994672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5" name="Rectangle 24"/>
              <p:cNvSpPr/>
              <p:nvPr/>
            </p:nvSpPr>
            <p:spPr>
              <a:xfrm>
                <a:off x="9144031" y="3606309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9144031" y="3207152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9144031" y="2807998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8" name="Rectangle 27"/>
              <p:cNvSpPr/>
              <p:nvPr/>
            </p:nvSpPr>
            <p:spPr>
              <a:xfrm>
                <a:off x="9144031" y="2408842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 dirty="0"/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9144031" y="2001875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9144031" y="1605010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en-ID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9144031" y="5197651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9144031" y="5596806"/>
                <a:ext cx="2237102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9144031" y="6014822"/>
                <a:ext cx="2237102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7346205" y="1167887"/>
              <a:ext cx="1977166" cy="5246090"/>
              <a:chOff x="7346205" y="1167887"/>
              <a:chExt cx="1758465" cy="5246090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7346205" y="1167887"/>
                <a:ext cx="1758465" cy="437123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latin typeface="Arial Rounded MT Bold" panose="020F0704030504030204" pitchFamily="34" charset="0"/>
                  </a:rPr>
                  <a:t>BULAN</a:t>
                </a:r>
                <a:endParaRPr lang="en-ID" sz="1200" dirty="0">
                  <a:latin typeface="Arial Rounded MT Bold" panose="020F0704030504030204" pitchFamily="34" charset="0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7346205" y="4798496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346205" y="4393827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1" name="Rectangle 10"/>
              <p:cNvSpPr/>
              <p:nvPr/>
            </p:nvSpPr>
            <p:spPr>
              <a:xfrm>
                <a:off x="7346205" y="3994672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2" name="Rectangle 11"/>
              <p:cNvSpPr/>
              <p:nvPr/>
            </p:nvSpPr>
            <p:spPr>
              <a:xfrm>
                <a:off x="7346205" y="3606309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7346205" y="3207152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7346205" y="2807998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7346205" y="2408842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7346205" y="2001875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7" name="Rectangle 16"/>
              <p:cNvSpPr/>
              <p:nvPr/>
            </p:nvSpPr>
            <p:spPr>
              <a:xfrm>
                <a:off x="7346205" y="1605010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 dirty="0">
                  <a:solidFill>
                    <a:schemeClr val="tx1"/>
                  </a:solidFill>
                  <a:latin typeface="Arial Rounded MT Bold" panose="020F0704030504030204" pitchFamily="34" charset="0"/>
                </a:endParaRPr>
              </a:p>
            </p:txBody>
          </p:sp>
          <p:sp>
            <p:nvSpPr>
              <p:cNvPr id="18" name="Rectangle 17"/>
              <p:cNvSpPr/>
              <p:nvPr/>
            </p:nvSpPr>
            <p:spPr>
              <a:xfrm>
                <a:off x="7346205" y="5197651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7346205" y="5596806"/>
                <a:ext cx="1758465" cy="3991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7346205" y="6014822"/>
                <a:ext cx="1758465" cy="39915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D"/>
              </a:p>
            </p:txBody>
          </p:sp>
        </p:grpSp>
      </p:grpSp>
      <p:cxnSp>
        <p:nvCxnSpPr>
          <p:cNvPr id="34" name="Straight Connector 33"/>
          <p:cNvCxnSpPr/>
          <p:nvPr/>
        </p:nvCxnSpPr>
        <p:spPr>
          <a:xfrm flipH="1">
            <a:off x="2061301" y="1857119"/>
            <a:ext cx="1951165" cy="1214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>
            <a:off x="1346906" y="3121944"/>
            <a:ext cx="709077" cy="113833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3995690" y="1882211"/>
            <a:ext cx="16776" cy="113121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4012465" y="1857119"/>
            <a:ext cx="2104973" cy="120158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2055983" y="3118081"/>
            <a:ext cx="589813" cy="1142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H="1">
            <a:off x="1302471" y="4260281"/>
            <a:ext cx="28235" cy="12527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3993030" y="3016934"/>
            <a:ext cx="2618" cy="12433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Oval 40"/>
          <p:cNvSpPr/>
          <p:nvPr/>
        </p:nvSpPr>
        <p:spPr>
          <a:xfrm>
            <a:off x="3535142" y="1378328"/>
            <a:ext cx="957582" cy="957582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42" name="Oval 41"/>
          <p:cNvSpPr/>
          <p:nvPr/>
        </p:nvSpPr>
        <p:spPr>
          <a:xfrm>
            <a:off x="3535142" y="2592969"/>
            <a:ext cx="957582" cy="95758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sp>
        <p:nvSpPr>
          <p:cNvPr id="43" name="Oval 42"/>
          <p:cNvSpPr/>
          <p:nvPr/>
        </p:nvSpPr>
        <p:spPr>
          <a:xfrm>
            <a:off x="1582510" y="2579909"/>
            <a:ext cx="957582" cy="95758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>
              <a:solidFill>
                <a:schemeClr val="accent1"/>
              </a:solidFill>
            </a:endParaRPr>
          </a:p>
        </p:txBody>
      </p:sp>
      <p:sp>
        <p:nvSpPr>
          <p:cNvPr id="44" name="Oval 43"/>
          <p:cNvSpPr/>
          <p:nvPr/>
        </p:nvSpPr>
        <p:spPr>
          <a:xfrm>
            <a:off x="5602759" y="2579909"/>
            <a:ext cx="957582" cy="95758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sp>
        <p:nvSpPr>
          <p:cNvPr id="45" name="Oval 44"/>
          <p:cNvSpPr/>
          <p:nvPr/>
        </p:nvSpPr>
        <p:spPr>
          <a:xfrm>
            <a:off x="868115" y="3781490"/>
            <a:ext cx="957582" cy="95758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sp>
        <p:nvSpPr>
          <p:cNvPr id="46" name="Oval 45"/>
          <p:cNvSpPr/>
          <p:nvPr/>
        </p:nvSpPr>
        <p:spPr>
          <a:xfrm>
            <a:off x="2167005" y="3805087"/>
            <a:ext cx="957582" cy="95758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sp>
        <p:nvSpPr>
          <p:cNvPr id="47" name="Oval 46"/>
          <p:cNvSpPr/>
          <p:nvPr/>
        </p:nvSpPr>
        <p:spPr>
          <a:xfrm>
            <a:off x="3533674" y="3805087"/>
            <a:ext cx="957582" cy="95758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sp>
        <p:nvSpPr>
          <p:cNvPr id="48" name="Oval 47"/>
          <p:cNvSpPr/>
          <p:nvPr/>
        </p:nvSpPr>
        <p:spPr>
          <a:xfrm>
            <a:off x="868115" y="5038379"/>
            <a:ext cx="957582" cy="957582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accent1"/>
              </a:solidFill>
            </a:endParaRP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1630" y="2431581"/>
            <a:ext cx="2487384" cy="499915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1630" y="1607314"/>
            <a:ext cx="2487384" cy="493819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1630" y="2013214"/>
            <a:ext cx="2487384" cy="493819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1902" y="2814742"/>
            <a:ext cx="2761727" cy="3694496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916" y="164151"/>
            <a:ext cx="8852159" cy="9693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ldLvl="0" animBg="1"/>
      <p:bldP spid="42" grpId="0" bldLvl="0" animBg="1"/>
      <p:bldP spid="43" grpId="0" bldLvl="0" animBg="1"/>
      <p:bldP spid="44" grpId="0" bldLvl="0" animBg="1"/>
      <p:bldP spid="45" grpId="0" bldLvl="0" animBg="1"/>
      <p:bldP spid="46" grpId="0" bldLvl="0" animBg="1"/>
      <p:bldP spid="47" grpId="0" bldLvl="0" animBg="1"/>
      <p:bldP spid="48" grpId="0" bldLvl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losing_B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156986"/>
            <a:ext cx="12192000" cy="3859313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6323" y="4089252"/>
            <a:ext cx="7623954" cy="86507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0" y="5111186"/>
            <a:ext cx="8026400" cy="5980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151" y="-2661506"/>
            <a:ext cx="2615957" cy="8683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970" y="1257978"/>
            <a:ext cx="4782060" cy="8650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" y="0"/>
            <a:ext cx="12190445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3055" y="2073253"/>
            <a:ext cx="5445890" cy="27114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3055" y="2073253"/>
            <a:ext cx="5445890" cy="271149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3055" y="2075543"/>
            <a:ext cx="5445890" cy="27069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" y="0"/>
            <a:ext cx="12190445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7914"/>
            <a:ext cx="3018972" cy="30189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7914"/>
            <a:ext cx="3018972" cy="30189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7914"/>
            <a:ext cx="3018972" cy="30189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7914"/>
            <a:ext cx="3018972" cy="30189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2898"/>
            <a:ext cx="3018972" cy="302900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513" y="1812898"/>
            <a:ext cx="3018972" cy="30189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3</Words>
  <Application>Microsoft Office PowerPoint</Application>
  <PresentationFormat>Widescreen</PresentationFormat>
  <Paragraphs>2</Paragraphs>
  <Slides>23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Arial Rounded MT Bold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375</cp:revision>
  <dcterms:created xsi:type="dcterms:W3CDTF">2023-09-05T03:29:00Z</dcterms:created>
  <dcterms:modified xsi:type="dcterms:W3CDTF">2026-07-21T01:21:45Z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E1D28F306C344E6DA8CE959E5FA9E53D_13</vt:lpwstr>
  </property>
  <property fmtid="{D5CDD505-2E9C-101B-9397-08002B2CF9AE}" pid="3" name="KSOProductBuildVer">
    <vt:lpwstr>1033-12.2.0.22549</vt:lpwstr>
  </property>
</Properties>
</file>